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4" r:id="rId2"/>
    <p:sldId id="256" r:id="rId3"/>
    <p:sldId id="551" r:id="rId4"/>
    <p:sldId id="281" r:id="rId5"/>
    <p:sldId id="552" r:id="rId6"/>
    <p:sldId id="553" r:id="rId7"/>
    <p:sldId id="539" r:id="rId8"/>
    <p:sldId id="543" r:id="rId9"/>
    <p:sldId id="540" r:id="rId10"/>
    <p:sldId id="544" r:id="rId11"/>
    <p:sldId id="267" r:id="rId12"/>
    <p:sldId id="268" r:id="rId13"/>
    <p:sldId id="538" r:id="rId14"/>
    <p:sldId id="525" r:id="rId15"/>
    <p:sldId id="272" r:id="rId16"/>
    <p:sldId id="545" r:id="rId17"/>
    <p:sldId id="542" r:id="rId18"/>
    <p:sldId id="541" r:id="rId19"/>
    <p:sldId id="269" r:id="rId20"/>
    <p:sldId id="274" r:id="rId21"/>
    <p:sldId id="273" r:id="rId22"/>
    <p:sldId id="280" r:id="rId23"/>
    <p:sldId id="546" r:id="rId24"/>
    <p:sldId id="271" r:id="rId25"/>
    <p:sldId id="547" r:id="rId26"/>
    <p:sldId id="282" r:id="rId27"/>
    <p:sldId id="555" r:id="rId28"/>
    <p:sldId id="556" r:id="rId29"/>
    <p:sldId id="277" r:id="rId30"/>
    <p:sldId id="258" r:id="rId31"/>
  </p:sldIdLst>
  <p:sldSz cx="12192000" cy="6858000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C000"/>
    <a:srgbClr val="0000FF"/>
    <a:srgbClr val="7F7F7F"/>
    <a:srgbClr val="FFE699"/>
    <a:srgbClr val="FFC300"/>
    <a:srgbClr val="B89764"/>
    <a:srgbClr val="B59562"/>
    <a:srgbClr val="ED7D31"/>
    <a:srgbClr val="F68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4" autoAdjust="0"/>
  </p:normalViewPr>
  <p:slideViewPr>
    <p:cSldViewPr snapToGrid="0">
      <p:cViewPr varScale="1">
        <p:scale>
          <a:sx n="119" d="100"/>
          <a:sy n="119" d="100"/>
        </p:scale>
        <p:origin x="243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34457-166F-4EE9-81D0-07B7769FE2D7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A5017-B049-4E2B-9E17-9121127ED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51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5625994" y="1"/>
            <a:ext cx="4302231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ko-KR" altLang="en-US" dirty="0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5625994" y="6497918"/>
            <a:ext cx="4302231" cy="3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169" tIns="0" rIns="19169" bIns="0" anchor="b"/>
          <a:lstStyle>
            <a:lvl1pPr defTabSz="969963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9963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9963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9963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9963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99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99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99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99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ko-KR" sz="1000" b="0" i="1" dirty="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" y="6497918"/>
            <a:ext cx="4299933" cy="3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ko-KR" altLang="en-US" dirty="0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2" y="1"/>
            <a:ext cx="4299933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ko-KR" altLang="en-US" dirty="0"/>
          </a:p>
        </p:txBody>
      </p:sp>
      <p:sp>
        <p:nvSpPr>
          <p:cNvPr id="51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1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321468" y="3250140"/>
            <a:ext cx="7282996" cy="3075476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7" tIns="49519" rIns="99037" bIns="49519"/>
          <a:lstStyle/>
          <a:p>
            <a:pPr defTabSz="974725"/>
            <a:endParaRPr lang="en-US" altLang="ko-KR" baseline="0" dirty="0">
              <a:latin typeface="Arial" panose="020B0604020202020204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Information diffuse from x4 to x1, x2, and x3.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A5017-B049-4E2B-9E17-9121127ED4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8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93F83-F988-4063-B862-C253C355CC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6E98-BF9B-45C6-8B5A-5C1D224E3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77129-4EDF-44C2-A8C8-33E12A131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1AEE3-224F-4046-BBC5-B5E18696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9F7F-0240-43EC-885F-FD71ED7B1270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B738E-934D-4684-A980-DF7A4677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B57E5-13A3-46EA-A5AB-7646F6E3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8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28A7-B726-4839-B7BA-75B70B99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23CE-B8D8-495D-BEB3-E994805F7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55076-EA4C-4FAA-80CC-7984D673B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60E97-F43B-4E77-BCCB-AA5500AE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7702-B766-4207-9BA5-5CC527190A4E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A143D-B5CD-47A3-986A-5E76877E0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25588-6AB3-47AF-B5D3-A1DBF737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7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3913-FECA-4642-8A47-6B010396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D4D4D-3D67-4B19-B0CF-5F4790E02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6BD8E-DF4B-4044-829F-9CB0369B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DBA6-D940-4B63-8FB8-DFF8880779FF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98FF7-B321-4B81-9C4C-BF82A5CB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0A663-FC5A-43C2-BA42-28680BD2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306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230ECC-44B2-4276-979A-983DD4CB2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93603-B24A-4E59-BCAD-BE43DB01E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DB347-E1DA-4A97-9114-A6C80FB6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CA85-5B26-4749-954B-F60DEE530824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05B27-6C8C-4A7E-B519-BC12C2A3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050C2-1A5B-433E-B9D1-4A73962E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2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751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19FE-6CB9-4382-9780-F84A7D9B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3439-2B6B-4690-8070-D35CEA8A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296A9-5061-4E4D-B34A-BCC2A2C1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D42B-C627-4A20-928F-5E8A56B5A4DB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4141C-AF26-4A5D-8C68-629C9A85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BA741-E950-4CE5-ACB4-C9D08B33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12" descr="KAIST-1">
            <a:extLst>
              <a:ext uri="{FF2B5EF4-FFF2-40B4-BE49-F238E27FC236}">
                <a16:creationId xmlns:a16="http://schemas.microsoft.com/office/drawing/2014/main" id="{361DF43B-7E0E-4C5F-BD5F-EC006E54D2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11" y="6356350"/>
            <a:ext cx="1219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15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10C7-0D5E-4592-BF01-2F559620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DEC77-5F9C-43B5-B578-297AAD7D5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33319-3542-4CF0-A737-E035C7D1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BDF9F-37D6-4CB3-A0B1-EC65C16F3514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D254-9EA5-46EB-BB3D-A71D794F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C75-5BFB-4E0B-ACAE-048C20DB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46E2-8B62-477F-A727-72DFD64C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BFCB8-864F-490F-AD2C-61B0A2122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2A7E5-8237-4DA8-A6FA-E9DE3AFF8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00BB-1AC3-4AC2-89AC-6C9223900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36B8-A65A-4D86-A434-5EA3CEC4D447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C54C6-5039-41AE-9E78-1D06B22AA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9E6CD-6865-402A-A923-0FE0A3BE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3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232D-B9B9-423D-8A11-77397E65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96187-ED87-4DEE-A3AC-E496B5BAD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E90BF-0CF3-44FE-8024-83C164C83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C044C-5CA6-429B-8F97-ABB693F15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9E862-BD2A-4C7E-8DDB-E1F314777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91B94-EF71-4058-B4B8-783DF937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3DCF-AAC3-40F4-801D-0C4D32ECC7B0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E549B-FCB1-4D66-8E3E-BD3E2F70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0D8FE8-1112-4773-9CDD-F70F13D5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10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5021-92A7-44C0-B087-4A227F5A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A7C9D9-16C9-474F-BB8C-FF05D9BA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0BA-0482-491F-A43F-47CB354333B1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23583-A075-40E5-A34C-5E747DBD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BAA85-CE44-42F6-983D-50DF09F0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45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70C3E8-046C-44C1-9F49-6CA8C3DD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68416-2BC5-4F06-9130-2575AED4088A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25B01-ACF9-405D-8C1A-499CFDA8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2CC0E-6E83-4E51-9C3F-9B06772F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2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B2E5-075A-4F3A-A2D8-794CB045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43C1-D2A2-4636-AEED-47586B30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7A7D1-F52B-4C50-A38D-3C5E50802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4BC23-D8DF-423D-9D84-19741DDBF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F86-4915-41A3-B9BC-6CE6F8D06599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A05D6-1411-4994-853B-6507EC60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A72DD-AB3B-4938-BD2A-1D6BA746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3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C3A0AF-E291-4DDA-9F0A-16EE33B2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865C3-A2C4-41F7-B882-72F34BD45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6E553-80DF-402B-B7DA-742E04B42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6A676-8233-4637-A71B-2C95B4196221}" type="datetime1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A9D89-744B-4EE9-B091-BA9FC50E4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31D62-913C-4FB7-9016-6ED8C4124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B46BE-E80F-4AB2-9D1E-C7B2CE6E46C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D3236-186A-436D-8E95-147B47A15F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61991"/>
            <a:ext cx="751559" cy="75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0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4.png"/><Relationship Id="rId5" Type="http://schemas.openxmlformats.org/officeDocument/2006/relationships/image" Target="../media/image22.jpeg"/><Relationship Id="rId10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1.jpeg"/><Relationship Id="rId7" Type="http://schemas.openxmlformats.org/officeDocument/2006/relationships/image" Target="../media/image15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230.pn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2.png"/><Relationship Id="rId7" Type="http://schemas.openxmlformats.org/officeDocument/2006/relationships/image" Target="../media/image2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30.png"/><Relationship Id="rId5" Type="http://schemas.openxmlformats.org/officeDocument/2006/relationships/image" Target="../media/image34.png"/><Relationship Id="rId10" Type="http://schemas.openxmlformats.org/officeDocument/2006/relationships/image" Target="../media/image320.png"/><Relationship Id="rId4" Type="http://schemas.openxmlformats.org/officeDocument/2006/relationships/image" Target="../media/image33.png"/><Relationship Id="rId9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g"/><Relationship Id="rId5" Type="http://schemas.openxmlformats.org/officeDocument/2006/relationships/image" Target="../media/image42.jpg"/><Relationship Id="rId4" Type="http://schemas.openxmlformats.org/officeDocument/2006/relationships/image" Target="../media/image5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644CF7C-0889-40F2-9FFC-C4C316F682E5}"/>
              </a:ext>
            </a:extLst>
          </p:cNvPr>
          <p:cNvGrpSpPr/>
          <p:nvPr/>
        </p:nvGrpSpPr>
        <p:grpSpPr>
          <a:xfrm>
            <a:off x="1631947" y="576152"/>
            <a:ext cx="9210224" cy="4414983"/>
            <a:chOff x="1294914" y="249381"/>
            <a:chExt cx="10031840" cy="4867564"/>
          </a:xfrm>
          <a:blipFill>
            <a:blip r:embed="rId2"/>
            <a:stretch>
              <a:fillRect/>
            </a:stretch>
          </a:blipFill>
        </p:grpSpPr>
        <p:sp>
          <p:nvSpPr>
            <p:cNvPr id="5" name="Flowchart: Data 4">
              <a:extLst>
                <a:ext uri="{FF2B5EF4-FFF2-40B4-BE49-F238E27FC236}">
                  <a16:creationId xmlns:a16="http://schemas.microsoft.com/office/drawing/2014/main" id="{05177911-B496-4920-A958-CD1C4C69DC01}"/>
                </a:ext>
              </a:extLst>
            </p:cNvPr>
            <p:cNvSpPr/>
            <p:nvPr/>
          </p:nvSpPr>
          <p:spPr>
            <a:xfrm>
              <a:off x="1294914" y="858982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lowchart: Data 5">
              <a:extLst>
                <a:ext uri="{FF2B5EF4-FFF2-40B4-BE49-F238E27FC236}">
                  <a16:creationId xmlns:a16="http://schemas.microsoft.com/office/drawing/2014/main" id="{480AF147-512F-4D04-9AD2-380376AEFBF5}"/>
                </a:ext>
              </a:extLst>
            </p:cNvPr>
            <p:cNvSpPr/>
            <p:nvPr/>
          </p:nvSpPr>
          <p:spPr>
            <a:xfrm>
              <a:off x="2079471" y="249382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2B0AFFBE-EDC4-4C90-BECA-1BAC093FB179}"/>
                </a:ext>
              </a:extLst>
            </p:cNvPr>
            <p:cNvSpPr/>
            <p:nvPr/>
          </p:nvSpPr>
          <p:spPr>
            <a:xfrm>
              <a:off x="2735076" y="858982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Flowchart: Data 7">
              <a:extLst>
                <a:ext uri="{FF2B5EF4-FFF2-40B4-BE49-F238E27FC236}">
                  <a16:creationId xmlns:a16="http://schemas.microsoft.com/office/drawing/2014/main" id="{E3394F7E-FD29-40F1-BB7A-DEC7622EE0A0}"/>
                </a:ext>
              </a:extLst>
            </p:cNvPr>
            <p:cNvSpPr/>
            <p:nvPr/>
          </p:nvSpPr>
          <p:spPr>
            <a:xfrm>
              <a:off x="3519633" y="249382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lowchart: Data 8">
              <a:extLst>
                <a:ext uri="{FF2B5EF4-FFF2-40B4-BE49-F238E27FC236}">
                  <a16:creationId xmlns:a16="http://schemas.microsoft.com/office/drawing/2014/main" id="{A1C6E2C4-2F90-4609-82F1-C8AC474F00B1}"/>
                </a:ext>
              </a:extLst>
            </p:cNvPr>
            <p:cNvSpPr/>
            <p:nvPr/>
          </p:nvSpPr>
          <p:spPr>
            <a:xfrm>
              <a:off x="4175238" y="858982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7BFE733A-8699-423E-940C-6F4F56008673}"/>
                </a:ext>
              </a:extLst>
            </p:cNvPr>
            <p:cNvSpPr/>
            <p:nvPr/>
          </p:nvSpPr>
          <p:spPr>
            <a:xfrm>
              <a:off x="4927557" y="249381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Flowchart: Data 10">
              <a:extLst>
                <a:ext uri="{FF2B5EF4-FFF2-40B4-BE49-F238E27FC236}">
                  <a16:creationId xmlns:a16="http://schemas.microsoft.com/office/drawing/2014/main" id="{2E55EF0A-246E-4E60-818F-C7286F1F8D72}"/>
                </a:ext>
              </a:extLst>
            </p:cNvPr>
            <p:cNvSpPr/>
            <p:nvPr/>
          </p:nvSpPr>
          <p:spPr>
            <a:xfrm>
              <a:off x="5615400" y="858982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13378B19-774A-4430-A989-4C0C36BEF681}"/>
                </a:ext>
              </a:extLst>
            </p:cNvPr>
            <p:cNvSpPr/>
            <p:nvPr/>
          </p:nvSpPr>
          <p:spPr>
            <a:xfrm>
              <a:off x="6383838" y="332509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Flowchart: Data 12">
              <a:extLst>
                <a:ext uri="{FF2B5EF4-FFF2-40B4-BE49-F238E27FC236}">
                  <a16:creationId xmlns:a16="http://schemas.microsoft.com/office/drawing/2014/main" id="{3B9BF5D1-7D35-4469-A92B-C64FE44708FB}"/>
                </a:ext>
              </a:extLst>
            </p:cNvPr>
            <p:cNvSpPr/>
            <p:nvPr/>
          </p:nvSpPr>
          <p:spPr>
            <a:xfrm>
              <a:off x="7044503" y="1071418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lowchart: Data 13">
              <a:extLst>
                <a:ext uri="{FF2B5EF4-FFF2-40B4-BE49-F238E27FC236}">
                  <a16:creationId xmlns:a16="http://schemas.microsoft.com/office/drawing/2014/main" id="{EB4FAE4C-C704-462F-8F21-B5E8323D8ABA}"/>
                </a:ext>
              </a:extLst>
            </p:cNvPr>
            <p:cNvSpPr/>
            <p:nvPr/>
          </p:nvSpPr>
          <p:spPr>
            <a:xfrm>
              <a:off x="7788762" y="655782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lowchart: Data 14">
              <a:extLst>
                <a:ext uri="{FF2B5EF4-FFF2-40B4-BE49-F238E27FC236}">
                  <a16:creationId xmlns:a16="http://schemas.microsoft.com/office/drawing/2014/main" id="{A494F158-6DF0-435D-BE30-55F3EEBD581F}"/>
                </a:ext>
              </a:extLst>
            </p:cNvPr>
            <p:cNvSpPr/>
            <p:nvPr/>
          </p:nvSpPr>
          <p:spPr>
            <a:xfrm>
              <a:off x="8484665" y="1071418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Flowchart: Data 15">
              <a:extLst>
                <a:ext uri="{FF2B5EF4-FFF2-40B4-BE49-F238E27FC236}">
                  <a16:creationId xmlns:a16="http://schemas.microsoft.com/office/drawing/2014/main" id="{6AFF6669-31D8-4969-AAB1-0434D342E385}"/>
                </a:ext>
              </a:extLst>
            </p:cNvPr>
            <p:cNvSpPr/>
            <p:nvPr/>
          </p:nvSpPr>
          <p:spPr>
            <a:xfrm>
              <a:off x="9223928" y="461817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070B6B89-BBDE-4261-8BAF-8519956869B7}"/>
                </a:ext>
              </a:extLst>
            </p:cNvPr>
            <p:cNvSpPr/>
            <p:nvPr/>
          </p:nvSpPr>
          <p:spPr>
            <a:xfrm>
              <a:off x="9924827" y="1071418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lowchart: Data 17">
              <a:extLst>
                <a:ext uri="{FF2B5EF4-FFF2-40B4-BE49-F238E27FC236}">
                  <a16:creationId xmlns:a16="http://schemas.microsoft.com/office/drawing/2014/main" id="{CE319D9F-CD57-4BBF-8306-3206931944DC}"/>
                </a:ext>
              </a:extLst>
            </p:cNvPr>
            <p:cNvSpPr/>
            <p:nvPr/>
          </p:nvSpPr>
          <p:spPr>
            <a:xfrm>
              <a:off x="10735627" y="655781"/>
              <a:ext cx="591127" cy="4045527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266454CE-5D99-47AA-B7D4-DE1AA30C4920}"/>
              </a:ext>
            </a:extLst>
          </p:cNvPr>
          <p:cNvSpPr txBox="1">
            <a:spLocks/>
          </p:cNvSpPr>
          <p:nvPr/>
        </p:nvSpPr>
        <p:spPr>
          <a:xfrm>
            <a:off x="272117" y="5170055"/>
            <a:ext cx="6296448" cy="1447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Hypergraph</a:t>
            </a:r>
            <a:r>
              <a:rPr lang="ko-KR" altLang="en-US" i="1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ko-KR" i="1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Propagation</a:t>
            </a:r>
            <a:r>
              <a:rPr lang="ko-KR" altLang="en-US" i="1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ko-KR" sz="2700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ko-KR" altLang="en-US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ko-KR" i="1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Community</a:t>
            </a:r>
            <a:r>
              <a:rPr lang="ko-KR" altLang="en-US" i="1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ko-KR" i="1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Selection </a:t>
            </a:r>
            <a:r>
              <a:rPr lang="en-US" altLang="ko-KR" sz="2700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n-US" altLang="ko-KR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i="1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Objects Retrieval</a:t>
            </a:r>
            <a:endParaRPr lang="ko-KR" altLang="en-US" i="1" dirty="0">
              <a:ln w="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8F88B3A-362A-449A-91D9-47676AE56784}"/>
              </a:ext>
            </a:extLst>
          </p:cNvPr>
          <p:cNvSpPr txBox="1">
            <a:spLocks/>
          </p:cNvSpPr>
          <p:nvPr/>
        </p:nvSpPr>
        <p:spPr>
          <a:xfrm>
            <a:off x="6864129" y="5674028"/>
            <a:ext cx="5331559" cy="409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Guoyuan An, Yuchi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Huo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Sung-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Eui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Yoon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CC4092-392E-479E-9762-3DDEE87B6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954" y="92869"/>
            <a:ext cx="1555049" cy="6195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BCC3BC-CE41-48CB-83FD-98187B6F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26" name="Picture 2" descr="Press">
            <a:extLst>
              <a:ext uri="{FF2B5EF4-FFF2-40B4-BE49-F238E27FC236}">
                <a16:creationId xmlns:a16="http://schemas.microsoft.com/office/drawing/2014/main" id="{59CE5FB8-280D-4DC0-AB5B-08E3396B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" y="92869"/>
            <a:ext cx="2312956" cy="10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9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64BC-E420-4394-8BF5-F2C09515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181" y="2313177"/>
            <a:ext cx="7643327" cy="1325563"/>
          </a:xfrm>
        </p:spPr>
        <p:txBody>
          <a:bodyPr/>
          <a:lstStyle/>
          <a:p>
            <a:r>
              <a:rPr lang="en-US" altLang="ko-KR" dirty="0"/>
              <a:t>Diffusion and its issue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F0C3-7330-4DED-A73B-0C860FE3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77587-A1ED-4649-9EAA-398A604F6A76}"/>
              </a:ext>
            </a:extLst>
          </p:cNvPr>
          <p:cNvSpPr txBox="1"/>
          <p:nvPr/>
        </p:nvSpPr>
        <p:spPr>
          <a:xfrm>
            <a:off x="2405444" y="3887044"/>
            <a:ext cx="7821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only introduce the high level idea about diffusion here.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the detailed explanation, check: https://github.com/anguoyuan/Diffusion-for-retrievl-python.git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1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5A30-A889-4429-8D2B-F7A7C05C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-170052"/>
            <a:ext cx="10515600" cy="1325563"/>
          </a:xfrm>
        </p:spPr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F4C0-F95E-46DA-9BE0-882A58A67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272" y="946899"/>
            <a:ext cx="10515600" cy="125008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Diffusion captures the image manifold in the feature space. </a:t>
            </a:r>
          </a:p>
          <a:p>
            <a:r>
              <a:rPr lang="en-US" altLang="ko-KR" dirty="0"/>
              <a:t>It is a popular and powerful technique to improve the quality of image retrieval.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D81A78-EB27-4104-8BFD-1BD725BCAD3D}"/>
              </a:ext>
            </a:extLst>
          </p:cNvPr>
          <p:cNvSpPr txBox="1">
            <a:spLocks/>
          </p:cNvSpPr>
          <p:nvPr/>
        </p:nvSpPr>
        <p:spPr>
          <a:xfrm>
            <a:off x="958272" y="4206654"/>
            <a:ext cx="10515600" cy="90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 dirty="0"/>
              <a:t>However, some works observed that diffusion degrade the retrieval performance of the hard cases. </a:t>
            </a:r>
            <a:endParaRPr lang="ko-KR" altLang="en-US" sz="2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3EFB10-F1F2-431C-8F1F-7C5E7ED86B9C}"/>
              </a:ext>
            </a:extLst>
          </p:cNvPr>
          <p:cNvGrpSpPr/>
          <p:nvPr/>
        </p:nvGrpSpPr>
        <p:grpSpPr>
          <a:xfrm>
            <a:off x="3154525" y="2277716"/>
            <a:ext cx="5786275" cy="1471286"/>
            <a:chOff x="2967327" y="3069937"/>
            <a:chExt cx="4653106" cy="10326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249776-63A8-40AA-92E3-5D861EAE4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614"/>
            <a:stretch/>
          </p:blipFill>
          <p:spPr>
            <a:xfrm>
              <a:off x="2967327" y="3069937"/>
              <a:ext cx="2066491" cy="10326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F9F639-CDEE-49D5-A2E0-B6142DEC3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614"/>
            <a:stretch/>
          </p:blipFill>
          <p:spPr>
            <a:xfrm>
              <a:off x="5464997" y="3069938"/>
              <a:ext cx="2155436" cy="10326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A4902D5-3E7A-45B6-AA8E-BBCC19AD05E7}"/>
              </a:ext>
            </a:extLst>
          </p:cNvPr>
          <p:cNvSpPr txBox="1"/>
          <p:nvPr/>
        </p:nvSpPr>
        <p:spPr>
          <a:xfrm>
            <a:off x="3154525" y="3829738"/>
            <a:ext cx="7084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err="1">
                <a:latin typeface="Cambria" panose="02040503050406030204" pitchFamily="18" charset="0"/>
                <a:ea typeface="Cambria" panose="02040503050406030204" pitchFamily="18" charset="0"/>
              </a:rPr>
              <a:t>Iscen</a:t>
            </a:r>
            <a:r>
              <a:rPr lang="en-US" altLang="zh-CN" sz="800" dirty="0">
                <a:latin typeface="Cambria" panose="02040503050406030204" pitchFamily="18" charset="0"/>
                <a:ea typeface="Cambria" panose="02040503050406030204" pitchFamily="18" charset="0"/>
              </a:rPr>
              <a:t>, … Efficient Diffusion on Region Manifolds: Recovering Small Objects with Compact CNN Representations, CVPR 2017</a:t>
            </a:r>
            <a:endParaRPr lang="ko-KR" altLang="en-US" sz="800" dirty="0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36CECA-2955-4D88-A348-D8439AB930BC}"/>
              </a:ext>
            </a:extLst>
          </p:cNvPr>
          <p:cNvGrpSpPr/>
          <p:nvPr/>
        </p:nvGrpSpPr>
        <p:grpSpPr>
          <a:xfrm>
            <a:off x="1134807" y="4997760"/>
            <a:ext cx="6602845" cy="999218"/>
            <a:chOff x="2914649" y="5114993"/>
            <a:chExt cx="6602845" cy="9992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5ACDB4-958C-47DD-BB92-96212EE02754}"/>
                </a:ext>
              </a:extLst>
            </p:cNvPr>
            <p:cNvGrpSpPr/>
            <p:nvPr/>
          </p:nvGrpSpPr>
          <p:grpSpPr>
            <a:xfrm>
              <a:off x="2914649" y="5114993"/>
              <a:ext cx="6602845" cy="999218"/>
              <a:chOff x="2398027" y="5491908"/>
              <a:chExt cx="6602845" cy="99921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F9966F8-BF0A-49A3-A892-EA59E1BA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8027" y="5491908"/>
                <a:ext cx="1781463" cy="9992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13A0852-D455-4BBB-B222-6C455ECCF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8718" y="5502321"/>
                <a:ext cx="1781463" cy="97839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2CF0477-5AA4-4FC4-87D7-265E8D110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9409" y="5506923"/>
                <a:ext cx="1781463" cy="984203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12D79E-AEA1-4087-A7DA-750A1898610C}"/>
                </a:ext>
              </a:extLst>
            </p:cNvPr>
            <p:cNvSpPr/>
            <p:nvPr/>
          </p:nvSpPr>
          <p:spPr>
            <a:xfrm>
              <a:off x="3826669" y="5125406"/>
              <a:ext cx="511969" cy="92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2AB6A5-7D07-4868-BA20-503BCAFDA89F}"/>
                </a:ext>
              </a:extLst>
            </p:cNvPr>
            <p:cNvSpPr/>
            <p:nvPr/>
          </p:nvSpPr>
          <p:spPr>
            <a:xfrm>
              <a:off x="4569620" y="5125406"/>
              <a:ext cx="102394" cy="92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1387CA-402C-4FA3-87EF-AADAA9434F71}"/>
                </a:ext>
              </a:extLst>
            </p:cNvPr>
            <p:cNvSpPr/>
            <p:nvPr/>
          </p:nvSpPr>
          <p:spPr>
            <a:xfrm>
              <a:off x="6234113" y="5149877"/>
              <a:ext cx="523839" cy="92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80D62B-5220-4E63-8C22-F954FFD6F67C}"/>
                </a:ext>
              </a:extLst>
            </p:cNvPr>
            <p:cNvSpPr/>
            <p:nvPr/>
          </p:nvSpPr>
          <p:spPr>
            <a:xfrm>
              <a:off x="6972051" y="5114993"/>
              <a:ext cx="102643" cy="92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BEDE2A-6C5B-41BC-8C3F-6F27B24699EE}"/>
                </a:ext>
              </a:extLst>
            </p:cNvPr>
            <p:cNvSpPr/>
            <p:nvPr/>
          </p:nvSpPr>
          <p:spPr>
            <a:xfrm>
              <a:off x="6477000" y="5125406"/>
              <a:ext cx="523839" cy="330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E0563C-A6EB-45D9-8AA1-AA951AC3FB8A}"/>
                </a:ext>
              </a:extLst>
            </p:cNvPr>
            <p:cNvSpPr/>
            <p:nvPr/>
          </p:nvSpPr>
          <p:spPr>
            <a:xfrm>
              <a:off x="8626763" y="5149877"/>
              <a:ext cx="474376" cy="92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05D8CE-67FC-4F40-A445-54FCDCA9991F}"/>
                </a:ext>
              </a:extLst>
            </p:cNvPr>
            <p:cNvSpPr/>
            <p:nvPr/>
          </p:nvSpPr>
          <p:spPr>
            <a:xfrm>
              <a:off x="9350633" y="5125406"/>
              <a:ext cx="107692" cy="92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6DF66F-AAA5-40B5-A947-D7FDC7B5EE01}"/>
                </a:ext>
              </a:extLst>
            </p:cNvPr>
            <p:cNvSpPr/>
            <p:nvPr/>
          </p:nvSpPr>
          <p:spPr>
            <a:xfrm>
              <a:off x="8802402" y="5213214"/>
              <a:ext cx="474376" cy="401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493FCA-6A77-44F9-AB29-CDAA4F32BC16}"/>
              </a:ext>
            </a:extLst>
          </p:cNvPr>
          <p:cNvSpPr txBox="1"/>
          <p:nvPr/>
        </p:nvSpPr>
        <p:spPr>
          <a:xfrm>
            <a:off x="1730866" y="6068391"/>
            <a:ext cx="148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E6023"/>
                </a:solidFill>
              </a:rPr>
              <a:t>before diffusion</a:t>
            </a:r>
            <a:endParaRPr lang="ko-KR" altLang="en-US" sz="1400" dirty="0">
              <a:solidFill>
                <a:srgbClr val="1E602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3D23F-BC1E-46B8-8894-7243B64D98CB}"/>
              </a:ext>
            </a:extLst>
          </p:cNvPr>
          <p:cNvSpPr txBox="1"/>
          <p:nvPr/>
        </p:nvSpPr>
        <p:spPr>
          <a:xfrm>
            <a:off x="2066768" y="6289416"/>
            <a:ext cx="1314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68929"/>
                </a:solidFill>
              </a:rPr>
              <a:t>after diffusion</a:t>
            </a:r>
            <a:endParaRPr lang="ko-KR" altLang="en-US" sz="1400" dirty="0">
              <a:solidFill>
                <a:srgbClr val="F68929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D9F38-A298-46C1-9715-27F96B45B0C8}"/>
              </a:ext>
            </a:extLst>
          </p:cNvPr>
          <p:cNvCxnSpPr>
            <a:cxnSpLocks/>
          </p:cNvCxnSpPr>
          <p:nvPr/>
        </p:nvCxnSpPr>
        <p:spPr>
          <a:xfrm>
            <a:off x="2616584" y="5927208"/>
            <a:ext cx="0" cy="211117"/>
          </a:xfrm>
          <a:prstGeom prst="straightConnector1">
            <a:avLst/>
          </a:prstGeom>
          <a:ln w="28575">
            <a:solidFill>
              <a:srgbClr val="1E6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9DEAA8-B444-49C6-9452-FBB701FAF5F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723907" y="5926387"/>
            <a:ext cx="0" cy="363029"/>
          </a:xfrm>
          <a:prstGeom prst="straightConnector1">
            <a:avLst/>
          </a:prstGeom>
          <a:ln w="28575">
            <a:solidFill>
              <a:srgbClr val="F689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463580-ED0E-4814-988B-730FE730166B}"/>
              </a:ext>
            </a:extLst>
          </p:cNvPr>
          <p:cNvGrpSpPr/>
          <p:nvPr/>
        </p:nvGrpSpPr>
        <p:grpSpPr>
          <a:xfrm>
            <a:off x="4122627" y="5926387"/>
            <a:ext cx="1650180" cy="670806"/>
            <a:chOff x="5902469" y="6043620"/>
            <a:chExt cx="1650180" cy="6708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E4BB767-5164-4521-93DA-E2D087D16794}"/>
                </a:ext>
              </a:extLst>
            </p:cNvPr>
            <p:cNvSpPr txBox="1"/>
            <p:nvPr/>
          </p:nvSpPr>
          <p:spPr>
            <a:xfrm>
              <a:off x="5902469" y="6185624"/>
              <a:ext cx="1480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1E6023"/>
                  </a:solidFill>
                </a:rPr>
                <a:t>before diffusion</a:t>
              </a:r>
              <a:endParaRPr lang="ko-KR" altLang="en-US" sz="1400" dirty="0">
                <a:solidFill>
                  <a:srgbClr val="1E6023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9C6E28-51B1-4F68-A911-B7610480C3A8}"/>
                </a:ext>
              </a:extLst>
            </p:cNvPr>
            <p:cNvSpPr txBox="1"/>
            <p:nvPr/>
          </p:nvSpPr>
          <p:spPr>
            <a:xfrm>
              <a:off x="6238371" y="6406649"/>
              <a:ext cx="1314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68929"/>
                  </a:solidFill>
                </a:rPr>
                <a:t>after diffusion</a:t>
              </a:r>
              <a:endParaRPr lang="ko-KR" altLang="en-US" sz="1400" dirty="0">
                <a:solidFill>
                  <a:srgbClr val="F68929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6BDDBC-E5D5-4221-A1BD-37ED1C4DB5A9}"/>
                </a:ext>
              </a:extLst>
            </p:cNvPr>
            <p:cNvCxnSpPr>
              <a:cxnSpLocks/>
            </p:cNvCxnSpPr>
            <p:nvPr/>
          </p:nvCxnSpPr>
          <p:spPr>
            <a:xfrm>
              <a:off x="6788187" y="6044441"/>
              <a:ext cx="0" cy="211117"/>
            </a:xfrm>
            <a:prstGeom prst="straightConnector1">
              <a:avLst/>
            </a:prstGeom>
            <a:ln w="28575">
              <a:solidFill>
                <a:srgbClr val="1E60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AC71F2-AABB-4D68-9533-93BBD085A719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6895510" y="6043620"/>
              <a:ext cx="0" cy="363029"/>
            </a:xfrm>
            <a:prstGeom prst="straightConnector1">
              <a:avLst/>
            </a:prstGeom>
            <a:ln w="28575">
              <a:solidFill>
                <a:srgbClr val="F689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C1BEEA-DC6B-4F01-A680-89037DFEE1B2}"/>
              </a:ext>
            </a:extLst>
          </p:cNvPr>
          <p:cNvGrpSpPr/>
          <p:nvPr/>
        </p:nvGrpSpPr>
        <p:grpSpPr>
          <a:xfrm>
            <a:off x="6511792" y="5926387"/>
            <a:ext cx="1650180" cy="670806"/>
            <a:chOff x="5902469" y="6043620"/>
            <a:chExt cx="1650180" cy="6708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A99FE0-55CE-448A-9BDE-26597592B279}"/>
                </a:ext>
              </a:extLst>
            </p:cNvPr>
            <p:cNvSpPr txBox="1"/>
            <p:nvPr/>
          </p:nvSpPr>
          <p:spPr>
            <a:xfrm>
              <a:off x="5902469" y="6185624"/>
              <a:ext cx="1480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1E6023"/>
                  </a:solidFill>
                </a:rPr>
                <a:t>before diffusion</a:t>
              </a:r>
              <a:endParaRPr lang="ko-KR" altLang="en-US" sz="1400" dirty="0">
                <a:solidFill>
                  <a:srgbClr val="1E602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845074-EAE9-42DD-B261-4DAD4F42AAA3}"/>
                </a:ext>
              </a:extLst>
            </p:cNvPr>
            <p:cNvSpPr txBox="1"/>
            <p:nvPr/>
          </p:nvSpPr>
          <p:spPr>
            <a:xfrm>
              <a:off x="6238371" y="6406649"/>
              <a:ext cx="1314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68929"/>
                  </a:solidFill>
                </a:rPr>
                <a:t>after diffusion</a:t>
              </a:r>
              <a:endParaRPr lang="ko-KR" altLang="en-US" sz="1400" dirty="0">
                <a:solidFill>
                  <a:srgbClr val="F68929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BBA4263-8EA6-4ADE-93EC-63A4F6963E45}"/>
                </a:ext>
              </a:extLst>
            </p:cNvPr>
            <p:cNvCxnSpPr>
              <a:cxnSpLocks/>
            </p:cNvCxnSpPr>
            <p:nvPr/>
          </p:nvCxnSpPr>
          <p:spPr>
            <a:xfrm>
              <a:off x="6788187" y="6044441"/>
              <a:ext cx="0" cy="211117"/>
            </a:xfrm>
            <a:prstGeom prst="straightConnector1">
              <a:avLst/>
            </a:prstGeom>
            <a:ln w="28575">
              <a:solidFill>
                <a:srgbClr val="1E60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76A2760-A0E5-414E-898A-E73C23768C1B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6895510" y="6043620"/>
              <a:ext cx="0" cy="363029"/>
            </a:xfrm>
            <a:prstGeom prst="straightConnector1">
              <a:avLst/>
            </a:prstGeom>
            <a:ln w="28575">
              <a:solidFill>
                <a:srgbClr val="F689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DABB4D-319C-4FC7-AF02-52A3B627C460}"/>
              </a:ext>
            </a:extLst>
          </p:cNvPr>
          <p:cNvSpPr txBox="1"/>
          <p:nvPr/>
        </p:nvSpPr>
        <p:spPr>
          <a:xfrm>
            <a:off x="958272" y="6550268"/>
            <a:ext cx="7084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err="1">
                <a:latin typeface="Cambria" panose="02040503050406030204" pitchFamily="18" charset="0"/>
                <a:ea typeface="Cambria" panose="02040503050406030204" pitchFamily="18" charset="0"/>
              </a:rPr>
              <a:t>Radenovic</a:t>
            </a:r>
            <a:r>
              <a:rPr lang="en-US" altLang="zh-CN" sz="800" dirty="0">
                <a:latin typeface="Cambria" panose="02040503050406030204" pitchFamily="18" charset="0"/>
                <a:ea typeface="Cambria" panose="02040503050406030204" pitchFamily="18" charset="0"/>
              </a:rPr>
              <a:t>, … Efficient Diffusion on Region Manifolds: Recovering Small Objects with Compact CNN Representations, CVPR 2018</a:t>
            </a:r>
            <a:endParaRPr lang="ko-KR" altLang="en-US" sz="800" dirty="0">
              <a:latin typeface="Cambria" panose="02040503050406030204" pitchFamily="18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1B588A3-D988-41F7-B454-FE2E084D284C}"/>
              </a:ext>
            </a:extLst>
          </p:cNvPr>
          <p:cNvCxnSpPr>
            <a:cxnSpLocks/>
          </p:cNvCxnSpPr>
          <p:nvPr/>
        </p:nvCxnSpPr>
        <p:spPr>
          <a:xfrm>
            <a:off x="2625281" y="4988608"/>
            <a:ext cx="295227" cy="366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BDC22C3-4619-48FD-9693-6EEC58F0189B}"/>
              </a:ext>
            </a:extLst>
          </p:cNvPr>
          <p:cNvCxnSpPr>
            <a:cxnSpLocks/>
          </p:cNvCxnSpPr>
          <p:nvPr/>
        </p:nvCxnSpPr>
        <p:spPr>
          <a:xfrm>
            <a:off x="5012486" y="5179431"/>
            <a:ext cx="295227" cy="366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7763FB-CEB4-4481-BF3E-F56F7E467601}"/>
              </a:ext>
            </a:extLst>
          </p:cNvPr>
          <p:cNvCxnSpPr>
            <a:cxnSpLocks/>
          </p:cNvCxnSpPr>
          <p:nvPr/>
        </p:nvCxnSpPr>
        <p:spPr>
          <a:xfrm>
            <a:off x="7364008" y="5385784"/>
            <a:ext cx="295227" cy="366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7F8ECEC-6B49-42FD-A4FE-D209CB1D56BA}"/>
              </a:ext>
            </a:extLst>
          </p:cNvPr>
          <p:cNvSpPr txBox="1"/>
          <p:nvPr/>
        </p:nvSpPr>
        <p:spPr>
          <a:xfrm>
            <a:off x="7823693" y="4917207"/>
            <a:ext cx="256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Performance degrades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7F5991-350C-4C64-A5BE-9C39C80D6B7B}"/>
              </a:ext>
            </a:extLst>
          </p:cNvPr>
          <p:cNvSpPr txBox="1"/>
          <p:nvPr/>
        </p:nvSpPr>
        <p:spPr>
          <a:xfrm>
            <a:off x="2250572" y="5021486"/>
            <a:ext cx="453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0.80</a:t>
            </a:r>
            <a:endParaRPr lang="ko-KR" alt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BA6985-DE32-4457-9972-A73C3D730230}"/>
              </a:ext>
            </a:extLst>
          </p:cNvPr>
          <p:cNvSpPr txBox="1"/>
          <p:nvPr/>
        </p:nvSpPr>
        <p:spPr>
          <a:xfrm>
            <a:off x="2758423" y="5369742"/>
            <a:ext cx="453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0.61</a:t>
            </a:r>
            <a:endParaRPr lang="ko-KR" alt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BAAFE7-725E-42F1-923A-7C4239E642B3}"/>
              </a:ext>
            </a:extLst>
          </p:cNvPr>
          <p:cNvSpPr txBox="1"/>
          <p:nvPr/>
        </p:nvSpPr>
        <p:spPr>
          <a:xfrm>
            <a:off x="4610221" y="5389200"/>
            <a:ext cx="453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0.4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2733E4-04C0-47E8-A015-65DC740DCD7F}"/>
              </a:ext>
            </a:extLst>
          </p:cNvPr>
          <p:cNvSpPr txBox="1"/>
          <p:nvPr/>
        </p:nvSpPr>
        <p:spPr>
          <a:xfrm>
            <a:off x="5115463" y="5540318"/>
            <a:ext cx="453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0.34</a:t>
            </a:r>
            <a:endParaRPr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1D111F-3A1F-4F49-8072-6ED7EE4A5FA3}"/>
              </a:ext>
            </a:extLst>
          </p:cNvPr>
          <p:cNvSpPr txBox="1"/>
          <p:nvPr/>
        </p:nvSpPr>
        <p:spPr>
          <a:xfrm>
            <a:off x="7006245" y="5537603"/>
            <a:ext cx="453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0.15</a:t>
            </a:r>
            <a:endParaRPr lang="ko-KR" alt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B7BEC97-6C68-48AF-BA09-7FA9E00E96D3}"/>
              </a:ext>
            </a:extLst>
          </p:cNvPr>
          <p:cNvSpPr txBox="1"/>
          <p:nvPr/>
        </p:nvSpPr>
        <p:spPr>
          <a:xfrm>
            <a:off x="7536122" y="5756387"/>
            <a:ext cx="453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0.02</a:t>
            </a:r>
            <a:endParaRPr lang="ko-KR" altLang="en-US" sz="1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581FDAB-C423-4980-B82B-F1CCF477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EC5878-36CD-4C32-B504-0D3CF3FE99E9}"/>
              </a:ext>
            </a:extLst>
          </p:cNvPr>
          <p:cNvSpPr txBox="1"/>
          <p:nvPr/>
        </p:nvSpPr>
        <p:spPr>
          <a:xfrm>
            <a:off x="8085695" y="5724954"/>
            <a:ext cx="609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mAP</a:t>
            </a:r>
            <a:endParaRPr lang="ko-KR" alt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438173-A95B-4D5E-8D93-9251E4E91476}"/>
              </a:ext>
            </a:extLst>
          </p:cNvPr>
          <p:cNvCxnSpPr>
            <a:cxnSpLocks/>
          </p:cNvCxnSpPr>
          <p:nvPr/>
        </p:nvCxnSpPr>
        <p:spPr>
          <a:xfrm flipH="1">
            <a:off x="7930596" y="5879497"/>
            <a:ext cx="2083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4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4CED-836F-4856-9623-43E980F8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632"/>
            <a:ext cx="10515600" cy="1325563"/>
          </a:xfrm>
        </p:spPr>
        <p:txBody>
          <a:bodyPr/>
          <a:lstStyle/>
          <a:p>
            <a:r>
              <a:rPr lang="en-US" altLang="ko-KR" dirty="0"/>
              <a:t>How does diffusion work?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560F9-B5A4-499A-9A43-E7114A1B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8" y="1293685"/>
            <a:ext cx="10515600" cy="2096517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rgbClr val="ED7D31"/>
                </a:solidFill>
              </a:rPr>
              <a:t>Manifold</a:t>
            </a:r>
            <a:r>
              <a:rPr lang="en-US" altLang="ko-KR" sz="2600" dirty="0"/>
              <a:t>: even though the images of the sequence contain the same object, the descriptors may be completely unrelated after a certain point.</a:t>
            </a:r>
          </a:p>
          <a:p>
            <a:r>
              <a:rPr lang="en-US" altLang="ko-KR" sz="2600" dirty="0"/>
              <a:t>Diffusion performs similarity propagation to improve the performance. </a:t>
            </a:r>
            <a:endParaRPr lang="ko-KR" altLang="en-US" sz="2600" dirty="0"/>
          </a:p>
        </p:txBody>
      </p:sp>
      <p:pic>
        <p:nvPicPr>
          <p:cNvPr id="5" name="그림 59">
            <a:extLst>
              <a:ext uri="{FF2B5EF4-FFF2-40B4-BE49-F238E27FC236}">
                <a16:creationId xmlns:a16="http://schemas.microsoft.com/office/drawing/2014/main" id="{B0A3E069-CDD8-4D5E-9DB5-080BE15147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83" y="3686221"/>
            <a:ext cx="1593966" cy="937959"/>
          </a:xfrm>
          <a:prstGeom prst="rect">
            <a:avLst/>
          </a:prstGeom>
        </p:spPr>
      </p:pic>
      <p:pic>
        <p:nvPicPr>
          <p:cNvPr id="6" name="그림 83">
            <a:extLst>
              <a:ext uri="{FF2B5EF4-FFF2-40B4-BE49-F238E27FC236}">
                <a16:creationId xmlns:a16="http://schemas.microsoft.com/office/drawing/2014/main" id="{B0FAA2C7-E547-4309-8796-F64C711C39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09" y="3826120"/>
            <a:ext cx="1593966" cy="937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CAEC6-7B53-42A2-B92F-3CD2FCC10E0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43" y="3429000"/>
            <a:ext cx="1593966" cy="9379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866863-40B2-4346-8F2C-AA3B992AD0A8}"/>
              </a:ext>
            </a:extLst>
          </p:cNvPr>
          <p:cNvCxnSpPr>
            <a:cxnSpLocks/>
          </p:cNvCxnSpPr>
          <p:nvPr/>
        </p:nvCxnSpPr>
        <p:spPr>
          <a:xfrm>
            <a:off x="4604525" y="4185863"/>
            <a:ext cx="326573" cy="91265"/>
          </a:xfrm>
          <a:prstGeom prst="line">
            <a:avLst/>
          </a:prstGeom>
          <a:ln w="3810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A99D5-4EDA-46E6-A7B8-7E9CEAF8A7A5}"/>
              </a:ext>
            </a:extLst>
          </p:cNvPr>
          <p:cNvCxnSpPr>
            <a:cxnSpLocks/>
          </p:cNvCxnSpPr>
          <p:nvPr/>
        </p:nvCxnSpPr>
        <p:spPr>
          <a:xfrm flipV="1">
            <a:off x="6698697" y="3897980"/>
            <a:ext cx="263789" cy="305854"/>
          </a:xfrm>
          <a:prstGeom prst="line">
            <a:avLst/>
          </a:prstGeom>
          <a:ln w="3810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85">
            <a:extLst>
              <a:ext uri="{FF2B5EF4-FFF2-40B4-BE49-F238E27FC236}">
                <a16:creationId xmlns:a16="http://schemas.microsoft.com/office/drawing/2014/main" id="{CB3C39F9-C303-4C70-8AD9-61A5F6421B6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40" y="4990249"/>
            <a:ext cx="1209347" cy="12651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01C028-E546-4BB5-AC77-207CD570592D}"/>
              </a:ext>
            </a:extLst>
          </p:cNvPr>
          <p:cNvCxnSpPr>
            <a:cxnSpLocks/>
          </p:cNvCxnSpPr>
          <p:nvPr/>
        </p:nvCxnSpPr>
        <p:spPr>
          <a:xfrm flipH="1" flipV="1">
            <a:off x="4383302" y="4685558"/>
            <a:ext cx="214891" cy="266835"/>
          </a:xfrm>
          <a:prstGeom prst="line">
            <a:avLst/>
          </a:prstGeom>
          <a:ln w="3810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C9FA7-74DD-4BA4-8919-E9434334D788}"/>
              </a:ext>
            </a:extLst>
          </p:cNvPr>
          <p:cNvSpPr/>
          <p:nvPr/>
        </p:nvSpPr>
        <p:spPr>
          <a:xfrm>
            <a:off x="3717203" y="3761611"/>
            <a:ext cx="760867" cy="740912"/>
          </a:xfrm>
          <a:prstGeom prst="rect">
            <a:avLst/>
          </a:prstGeom>
          <a:noFill/>
          <a:ln w="57150">
            <a:solidFill>
              <a:srgbClr val="B89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5956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AD55A4-7D85-4A52-B77B-AEEF520CE71F}"/>
              </a:ext>
            </a:extLst>
          </p:cNvPr>
          <p:cNvSpPr/>
          <p:nvPr/>
        </p:nvSpPr>
        <p:spPr>
          <a:xfrm>
            <a:off x="5036517" y="3865722"/>
            <a:ext cx="426398" cy="609993"/>
          </a:xfrm>
          <a:prstGeom prst="rect">
            <a:avLst/>
          </a:prstGeom>
          <a:noFill/>
          <a:ln w="57150">
            <a:solidFill>
              <a:srgbClr val="B89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5956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233FD-C895-4B14-8B66-DFB0B5A6C532}"/>
              </a:ext>
            </a:extLst>
          </p:cNvPr>
          <p:cNvSpPr/>
          <p:nvPr/>
        </p:nvSpPr>
        <p:spPr>
          <a:xfrm>
            <a:off x="4383302" y="5039989"/>
            <a:ext cx="994792" cy="1165645"/>
          </a:xfrm>
          <a:prstGeom prst="rect">
            <a:avLst/>
          </a:prstGeom>
          <a:noFill/>
          <a:ln w="57150">
            <a:solidFill>
              <a:srgbClr val="B89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5956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4D7C0A-8538-490C-A5F7-012350863B01}"/>
              </a:ext>
            </a:extLst>
          </p:cNvPr>
          <p:cNvSpPr/>
          <p:nvPr/>
        </p:nvSpPr>
        <p:spPr>
          <a:xfrm>
            <a:off x="7452777" y="3633959"/>
            <a:ext cx="256687" cy="406942"/>
          </a:xfrm>
          <a:prstGeom prst="rect">
            <a:avLst/>
          </a:prstGeom>
          <a:noFill/>
          <a:ln w="57150">
            <a:solidFill>
              <a:srgbClr val="B89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5956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A69258-9CEE-4BBD-A41E-CC5DD61F71F7}"/>
                  </a:ext>
                </a:extLst>
              </p:cNvPr>
              <p:cNvSpPr txBox="1"/>
              <p:nvPr/>
            </p:nvSpPr>
            <p:spPr>
              <a:xfrm>
                <a:off x="3578970" y="4548350"/>
                <a:ext cx="331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A69258-9CEE-4BBD-A41E-CC5DD61F7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970" y="4548350"/>
                <a:ext cx="331992" cy="523220"/>
              </a:xfrm>
              <a:prstGeom prst="rect">
                <a:avLst/>
              </a:prstGeom>
              <a:blipFill>
                <a:blip r:embed="rId7"/>
                <a:stretch>
                  <a:fillRect r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12DFD9-1CF3-4612-BA1E-2BDA12108952}"/>
                  </a:ext>
                </a:extLst>
              </p:cNvPr>
              <p:cNvSpPr txBox="1"/>
              <p:nvPr/>
            </p:nvSpPr>
            <p:spPr>
              <a:xfrm>
                <a:off x="5613896" y="4700009"/>
                <a:ext cx="331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12DFD9-1CF3-4612-BA1E-2BDA12108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896" y="4700009"/>
                <a:ext cx="331992" cy="523220"/>
              </a:xfrm>
              <a:prstGeom prst="rect">
                <a:avLst/>
              </a:prstGeom>
              <a:blipFill>
                <a:blip r:embed="rId8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DABD1-CBF7-41AE-9DF6-A2564674966E}"/>
                  </a:ext>
                </a:extLst>
              </p:cNvPr>
              <p:cNvSpPr txBox="1"/>
              <p:nvPr/>
            </p:nvSpPr>
            <p:spPr>
              <a:xfrm>
                <a:off x="7695830" y="4302301"/>
                <a:ext cx="331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DABD1-CBF7-41AE-9DF6-A25646749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830" y="4302301"/>
                <a:ext cx="331992" cy="523220"/>
              </a:xfrm>
              <a:prstGeom prst="rect">
                <a:avLst/>
              </a:prstGeom>
              <a:blipFill>
                <a:blip r:embed="rId9"/>
                <a:stretch>
                  <a:fillRect r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77DF22-CCA8-49B5-8D21-75A468144556}"/>
                  </a:ext>
                </a:extLst>
              </p:cNvPr>
              <p:cNvSpPr txBox="1"/>
              <p:nvPr/>
            </p:nvSpPr>
            <p:spPr>
              <a:xfrm>
                <a:off x="4751618" y="6170948"/>
                <a:ext cx="331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77DF22-CCA8-49B5-8D21-75A468144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18" y="6170948"/>
                <a:ext cx="331992" cy="523220"/>
              </a:xfrm>
              <a:prstGeom prst="rect">
                <a:avLst/>
              </a:prstGeom>
              <a:blipFill>
                <a:blip r:embed="rId10"/>
                <a:stretch>
                  <a:fillRect r="-2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90A261F-70C6-45FA-A354-2B6E1E23F2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837" t="1" b="-5784"/>
          <a:stretch/>
        </p:blipFill>
        <p:spPr>
          <a:xfrm rot="14824986">
            <a:off x="5264307" y="2038488"/>
            <a:ext cx="1556149" cy="43306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3BD1D-9F25-4911-A55C-BEE7EB9C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619C1-C8BC-404E-9847-C45A5253FC8D}"/>
              </a:ext>
            </a:extLst>
          </p:cNvPr>
          <p:cNvSpPr txBox="1"/>
          <p:nvPr/>
        </p:nvSpPr>
        <p:spPr>
          <a:xfrm>
            <a:off x="7253785" y="53403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1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6 -0.02731 L -0.0306 -0.02708 C -0.02708 -0.02106 -0.02291 -0.01574 -0.01992 -0.00833 C -0.01771 -0.00277 -0.01419 0.00695 -0.0108 0.01065 C -0.0095 0.01204 -0.00807 0.01297 -0.0069 0.01482 C 0.00404 0.03102 -0.00651 0.01898 0.00222 0.02848 C 0.00586 0.03797 0.00117 0.02639 0.00677 0.03658 C 0.00795 0.03866 0.0086 0.04144 0.0099 0.04329 C 0.0125 0.04746 0.0155 0.05047 0.01836 0.05417 C 0.02058 0.05741 0.02292 0.06065 0.02526 0.06366 C 0.02617 0.06505 0.02722 0.06667 0.02826 0.06783 C 0.03295 0.07292 0.03776 0.07871 0.04284 0.08287 C 0.04597 0.08542 0.04948 0.08704 0.05274 0.08959 C 0.05625 0.09213 0.05938 0.09584 0.06263 0.09908 C 0.06367 0.1 0.06485 0.1007 0.06576 0.10185 C 0.06667 0.10301 0.06719 0.10463 0.0681 0.10602 C 0.06875 0.10695 0.06953 0.10764 0.07032 0.10857 C 0.07136 0.10996 0.0724 0.11135 0.07344 0.11273 C 0.07396 0.11366 0.07435 0.11482 0.07487 0.11551 C 0.07591 0.11667 0.07709 0.11713 0.078 0.11806 C 0.0793 0.11968 0.08047 0.12199 0.08177 0.12361 C 0.08282 0.12477 0.08386 0.12523 0.0849 0.12639 C 0.08568 0.12709 0.08633 0.12824 0.08724 0.12917 C 0.08815 0.1301 0.08933 0.13079 0.09024 0.13172 C 0.09128 0.13287 0.09219 0.13473 0.09336 0.13588 C 0.09479 0.1375 0.09649 0.13843 0.09792 0.14005 C 0.10026 0.14236 0.10482 0.14815 0.10482 0.14838 C 0.10899 0.15926 0.10209 0.14213 0.11237 0.16042 C 0.1168 0.16806 0.11459 0.16621 0.11849 0.16852 C 0.11927 0.16945 0.12006 0.1706 0.12084 0.1713 C 0.12162 0.17199 0.1224 0.17246 0.12318 0.17269 C 0.12774 0.17408 0.12774 0.17385 0.13086 0.17385 L 0.13086 0.17408 " pathEditMode="relative" rAng="0" ptsTypes="AAAAAAAAAAAAAAAAAAAAAAAAAAAAAAAAA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4FA94-7FB8-49B1-82B7-510A7A96C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899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Think about a droplet of ink into the water.</a:t>
            </a:r>
          </a:p>
          <a:p>
            <a:r>
              <a:rPr lang="en-US" altLang="ko-KR" dirty="0"/>
              <a:t>Node 4 will get larger ranking score (more ink color) than node 1, 2, and 3.</a:t>
            </a:r>
          </a:p>
          <a:p>
            <a:r>
              <a:rPr lang="en-US" altLang="ko-KR" dirty="0"/>
              <a:t>Same theory with Markov Chain, PageRank,… </a:t>
            </a:r>
            <a:endParaRPr lang="ko-KR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1C2280-2949-4296-8A80-EBDCDEB618D4}"/>
              </a:ext>
            </a:extLst>
          </p:cNvPr>
          <p:cNvSpPr/>
          <p:nvPr/>
        </p:nvSpPr>
        <p:spPr>
          <a:xfrm>
            <a:off x="4908013" y="4874964"/>
            <a:ext cx="374574" cy="429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7CF942-C8CB-489A-8BFA-B8A3DF9735E3}"/>
              </a:ext>
            </a:extLst>
          </p:cNvPr>
          <p:cNvSpPr/>
          <p:nvPr/>
        </p:nvSpPr>
        <p:spPr>
          <a:xfrm>
            <a:off x="5721426" y="4065224"/>
            <a:ext cx="374574" cy="4296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C27E84-1E97-4A4D-BB4C-CF72D46EA483}"/>
              </a:ext>
            </a:extLst>
          </p:cNvPr>
          <p:cNvSpPr/>
          <p:nvPr/>
        </p:nvSpPr>
        <p:spPr>
          <a:xfrm>
            <a:off x="5721426" y="4874964"/>
            <a:ext cx="374574" cy="4296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C06DB0-6AA3-4550-A622-757062BAC3FC}"/>
              </a:ext>
            </a:extLst>
          </p:cNvPr>
          <p:cNvSpPr/>
          <p:nvPr/>
        </p:nvSpPr>
        <p:spPr>
          <a:xfrm>
            <a:off x="5721426" y="5602719"/>
            <a:ext cx="374574" cy="4296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5D197A-8AB4-416E-996E-6C19BC79990C}"/>
              </a:ext>
            </a:extLst>
          </p:cNvPr>
          <p:cNvSpPr/>
          <p:nvPr/>
        </p:nvSpPr>
        <p:spPr>
          <a:xfrm>
            <a:off x="4094600" y="4874964"/>
            <a:ext cx="374574" cy="4296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E98CE8-B4AB-4B35-9D23-89BF2ACDB5AE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5227732" y="4431960"/>
            <a:ext cx="548549" cy="505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224347-2248-4F02-A3D9-1F0F13B0344A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>
            <a:off x="4469174" y="5089793"/>
            <a:ext cx="438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5E30BD-BCFE-4423-B556-39FECF8F26DE}"/>
              </a:ext>
            </a:extLst>
          </p:cNvPr>
          <p:cNvCxnSpPr>
            <a:cxnSpLocks/>
            <a:stCxn id="6" idx="2"/>
            <a:endCxn id="4" idx="6"/>
          </p:cNvCxnSpPr>
          <p:nvPr/>
        </p:nvCxnSpPr>
        <p:spPr>
          <a:xfrm flipH="1">
            <a:off x="5282587" y="5089793"/>
            <a:ext cx="438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86ECE0-0088-498E-8F8B-2FA4AFB2A4E3}"/>
              </a:ext>
            </a:extLst>
          </p:cNvPr>
          <p:cNvCxnSpPr>
            <a:cxnSpLocks/>
            <a:stCxn id="7" idx="1"/>
            <a:endCxn id="4" idx="5"/>
          </p:cNvCxnSpPr>
          <p:nvPr/>
        </p:nvCxnSpPr>
        <p:spPr>
          <a:xfrm flipH="1" flipV="1">
            <a:off x="5227732" y="5241700"/>
            <a:ext cx="548549" cy="423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584313-3ED1-4B41-BC2F-F0EB6FC40743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V="1">
            <a:off x="5908713" y="4494882"/>
            <a:ext cx="0" cy="380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22B44B-5D97-4068-8E84-4038C2B5BD14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V="1">
            <a:off x="5908713" y="5304622"/>
            <a:ext cx="0" cy="298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1F243DA-DDBA-49F6-ABD9-A489F64F228F}"/>
              </a:ext>
            </a:extLst>
          </p:cNvPr>
          <p:cNvSpPr txBox="1">
            <a:spLocks/>
          </p:cNvSpPr>
          <p:nvPr/>
        </p:nvSpPr>
        <p:spPr>
          <a:xfrm>
            <a:off x="650913" y="3166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altLang="ko-KR" dirty="0"/>
              <a:t>How does diffusion work?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B97883-4469-4974-9249-398B9C258677}"/>
              </a:ext>
            </a:extLst>
          </p:cNvPr>
          <p:cNvSpPr txBox="1"/>
          <p:nvPr/>
        </p:nvSpPr>
        <p:spPr>
          <a:xfrm>
            <a:off x="7755228" y="4658291"/>
            <a:ext cx="424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The blue node is the initial query, which is the droplet of ink. 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5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1B9457-CD37-4767-B5D6-C2FB0EB2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6" y="2574216"/>
            <a:ext cx="3695700" cy="4067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9EFE6-78CA-4442-B20D-2B6EC32A3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37"/>
          <a:stretch/>
        </p:blipFill>
        <p:spPr>
          <a:xfrm>
            <a:off x="8230980" y="2944773"/>
            <a:ext cx="3524250" cy="272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B3086-DBB9-4298-B8FB-49F115F1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224" y="2944773"/>
            <a:ext cx="3333750" cy="27241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68D019B-6EE0-4471-86B7-0B31C2B062A0}"/>
              </a:ext>
            </a:extLst>
          </p:cNvPr>
          <p:cNvSpPr/>
          <p:nvPr/>
        </p:nvSpPr>
        <p:spPr>
          <a:xfrm>
            <a:off x="3983056" y="4241494"/>
            <a:ext cx="313522" cy="4516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382007-AF77-4BB4-8D2A-F102372445BB}"/>
              </a:ext>
            </a:extLst>
          </p:cNvPr>
          <p:cNvSpPr/>
          <p:nvPr/>
        </p:nvSpPr>
        <p:spPr>
          <a:xfrm>
            <a:off x="8017072" y="4241493"/>
            <a:ext cx="313522" cy="4516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23C32-0ECF-4025-AB8E-9C1D05A2E331}"/>
              </a:ext>
            </a:extLst>
          </p:cNvPr>
          <p:cNvSpPr txBox="1"/>
          <p:nvPr/>
        </p:nvSpPr>
        <p:spPr>
          <a:xfrm>
            <a:off x="1057619" y="1553378"/>
            <a:ext cx="974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Diffusion uses the </a:t>
            </a:r>
            <a:r>
              <a:rPr lang="en-US" altLang="ko-KR" sz="24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 information </a:t>
            </a: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to rank the database images.</a:t>
            </a:r>
            <a:endParaRPr lang="ko-KR" altLang="en-US" sz="2400" dirty="0">
              <a:latin typeface="Cambria" panose="0204050305040603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07BF67-9997-4473-BD49-593A730B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83" y="255657"/>
            <a:ext cx="10515600" cy="1325563"/>
          </a:xfrm>
        </p:spPr>
        <p:txBody>
          <a:bodyPr/>
          <a:lstStyle/>
          <a:p>
            <a:r>
              <a:rPr lang="en-US" altLang="ko-KR" dirty="0"/>
              <a:t>How does diffusion work?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281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4CED-836F-4856-9623-43E980F8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88" y="97222"/>
            <a:ext cx="10515600" cy="1325563"/>
          </a:xfrm>
        </p:spPr>
        <p:txBody>
          <a:bodyPr/>
          <a:lstStyle/>
          <a:p>
            <a:r>
              <a:rPr lang="en-US" altLang="ko-KR" dirty="0"/>
              <a:t>Where does diffusion fail?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560F9-B5A4-499A-9A43-E7114A1B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627" y="1220556"/>
            <a:ext cx="10515600" cy="2096517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However, if the dataset is difficult, some images in a manifold may not contain a same object.</a:t>
            </a:r>
          </a:p>
          <a:p>
            <a:r>
              <a:rPr lang="en-US" altLang="ko-KR" sz="2600" dirty="0"/>
              <a:t>Thus, diffusion inevitably includes </a:t>
            </a:r>
            <a:r>
              <a:rPr lang="en-US" altLang="ko-KR" sz="2600" dirty="0">
                <a:solidFill>
                  <a:srgbClr val="FFC000"/>
                </a:solidFill>
              </a:rPr>
              <a:t>false positives</a:t>
            </a:r>
            <a:r>
              <a:rPr lang="en-US" altLang="ko-KR" sz="2600" dirty="0"/>
              <a:t>. </a:t>
            </a:r>
            <a:endParaRPr lang="ko-KR" altLang="en-US" sz="2600" dirty="0"/>
          </a:p>
        </p:txBody>
      </p:sp>
      <p:pic>
        <p:nvPicPr>
          <p:cNvPr id="5" name="그림 59">
            <a:extLst>
              <a:ext uri="{FF2B5EF4-FFF2-40B4-BE49-F238E27FC236}">
                <a16:creationId xmlns:a16="http://schemas.microsoft.com/office/drawing/2014/main" id="{B0A3E069-CDD8-4D5E-9DB5-080BE151471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03" y="3348782"/>
            <a:ext cx="1648044" cy="1051410"/>
          </a:xfrm>
          <a:prstGeom prst="rect">
            <a:avLst/>
          </a:prstGeom>
        </p:spPr>
      </p:pic>
      <p:pic>
        <p:nvPicPr>
          <p:cNvPr id="6" name="그림 83">
            <a:extLst>
              <a:ext uri="{FF2B5EF4-FFF2-40B4-BE49-F238E27FC236}">
                <a16:creationId xmlns:a16="http://schemas.microsoft.com/office/drawing/2014/main" id="{B0FAA2C7-E547-4309-8796-F64C711C39A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67" y="3505603"/>
            <a:ext cx="1648044" cy="1051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CAEC6-7B53-42A2-B92F-3CD2FCC10E0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34" y="3060449"/>
            <a:ext cx="1648044" cy="10514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866863-40B2-4346-8F2C-AA3B992AD0A8}"/>
              </a:ext>
            </a:extLst>
          </p:cNvPr>
          <p:cNvCxnSpPr>
            <a:cxnSpLocks/>
          </p:cNvCxnSpPr>
          <p:nvPr/>
        </p:nvCxnSpPr>
        <p:spPr>
          <a:xfrm>
            <a:off x="3942146" y="3908859"/>
            <a:ext cx="337652" cy="102304"/>
          </a:xfrm>
          <a:prstGeom prst="line">
            <a:avLst/>
          </a:prstGeom>
          <a:ln w="3810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A99D5-4EDA-46E6-A7B8-7E9CEAF8A7A5}"/>
              </a:ext>
            </a:extLst>
          </p:cNvPr>
          <p:cNvCxnSpPr>
            <a:cxnSpLocks/>
          </p:cNvCxnSpPr>
          <p:nvPr/>
        </p:nvCxnSpPr>
        <p:spPr>
          <a:xfrm flipV="1">
            <a:off x="6107366" y="3586155"/>
            <a:ext cx="272738" cy="342849"/>
          </a:xfrm>
          <a:prstGeom prst="line">
            <a:avLst/>
          </a:prstGeom>
          <a:ln w="3810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85">
            <a:extLst>
              <a:ext uri="{FF2B5EF4-FFF2-40B4-BE49-F238E27FC236}">
                <a16:creationId xmlns:a16="http://schemas.microsoft.com/office/drawing/2014/main" id="{CB3C39F9-C303-4C70-8AD9-61A5F6421B6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68" y="4810539"/>
            <a:ext cx="1250376" cy="14181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01C028-E546-4BB5-AC77-207CD570592D}"/>
              </a:ext>
            </a:extLst>
          </p:cNvPr>
          <p:cNvCxnSpPr>
            <a:cxnSpLocks/>
          </p:cNvCxnSpPr>
          <p:nvPr/>
        </p:nvCxnSpPr>
        <p:spPr>
          <a:xfrm flipH="1" flipV="1">
            <a:off x="3713417" y="4468994"/>
            <a:ext cx="222181" cy="299110"/>
          </a:xfrm>
          <a:prstGeom prst="line">
            <a:avLst/>
          </a:prstGeom>
          <a:ln w="3810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C9FA7-74DD-4BA4-8919-E9434334D788}"/>
              </a:ext>
            </a:extLst>
          </p:cNvPr>
          <p:cNvSpPr/>
          <p:nvPr/>
        </p:nvSpPr>
        <p:spPr>
          <a:xfrm>
            <a:off x="3024720" y="3433291"/>
            <a:ext cx="786681" cy="830529"/>
          </a:xfrm>
          <a:prstGeom prst="rect">
            <a:avLst/>
          </a:prstGeom>
          <a:noFill/>
          <a:ln w="57150">
            <a:solidFill>
              <a:srgbClr val="B89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AD55A4-7D85-4A52-B77B-AEEF520CE71F}"/>
              </a:ext>
            </a:extLst>
          </p:cNvPr>
          <p:cNvSpPr/>
          <p:nvPr/>
        </p:nvSpPr>
        <p:spPr>
          <a:xfrm>
            <a:off x="4388794" y="3549995"/>
            <a:ext cx="440864" cy="683775"/>
          </a:xfrm>
          <a:prstGeom prst="rect">
            <a:avLst/>
          </a:prstGeom>
          <a:noFill/>
          <a:ln w="57150">
            <a:solidFill>
              <a:srgbClr val="B89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233FD-C895-4B14-8B66-DFB0B5A6C532}"/>
              </a:ext>
            </a:extLst>
          </p:cNvPr>
          <p:cNvSpPr/>
          <p:nvPr/>
        </p:nvSpPr>
        <p:spPr>
          <a:xfrm>
            <a:off x="3713417" y="4866295"/>
            <a:ext cx="1028542" cy="1306636"/>
          </a:xfrm>
          <a:prstGeom prst="rect">
            <a:avLst/>
          </a:prstGeom>
          <a:noFill/>
          <a:ln w="57150">
            <a:solidFill>
              <a:srgbClr val="B89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4D7C0A-8538-490C-A5F7-012350863B01}"/>
              </a:ext>
            </a:extLst>
          </p:cNvPr>
          <p:cNvSpPr/>
          <p:nvPr/>
        </p:nvSpPr>
        <p:spPr>
          <a:xfrm>
            <a:off x="6887029" y="3290199"/>
            <a:ext cx="265395" cy="456164"/>
          </a:xfrm>
          <a:prstGeom prst="rect">
            <a:avLst/>
          </a:prstGeom>
          <a:noFill/>
          <a:ln w="57150">
            <a:solidFill>
              <a:srgbClr val="B89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A69258-9CEE-4BBD-A41E-CC5DD61F71F7}"/>
                  </a:ext>
                </a:extLst>
              </p:cNvPr>
              <p:cNvSpPr txBox="1"/>
              <p:nvPr/>
            </p:nvSpPr>
            <p:spPr>
              <a:xfrm>
                <a:off x="2881797" y="4315190"/>
                <a:ext cx="343255" cy="5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A69258-9CEE-4BBD-A41E-CC5DD61F7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797" y="4315190"/>
                <a:ext cx="343255" cy="586506"/>
              </a:xfrm>
              <a:prstGeom prst="rect">
                <a:avLst/>
              </a:prstGeom>
              <a:blipFill>
                <a:blip r:embed="rId6"/>
                <a:stretch>
                  <a:fillRect r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12DFD9-1CF3-4612-BA1E-2BDA12108952}"/>
                  </a:ext>
                </a:extLst>
              </p:cNvPr>
              <p:cNvSpPr txBox="1"/>
              <p:nvPr/>
            </p:nvSpPr>
            <p:spPr>
              <a:xfrm>
                <a:off x="4985761" y="4485193"/>
                <a:ext cx="343255" cy="5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12DFD9-1CF3-4612-BA1E-2BDA12108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761" y="4485193"/>
                <a:ext cx="343255" cy="586506"/>
              </a:xfrm>
              <a:prstGeom prst="rect">
                <a:avLst/>
              </a:prstGeom>
              <a:blipFill>
                <a:blip r:embed="rId7"/>
                <a:stretch>
                  <a:fillRect r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DABD1-CBF7-41AE-9DF6-A2564674966E}"/>
                  </a:ext>
                </a:extLst>
              </p:cNvPr>
              <p:cNvSpPr txBox="1"/>
              <p:nvPr/>
            </p:nvSpPr>
            <p:spPr>
              <a:xfrm>
                <a:off x="7138328" y="4039380"/>
                <a:ext cx="343255" cy="5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8DABD1-CBF7-41AE-9DF6-A25646749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328" y="4039380"/>
                <a:ext cx="343255" cy="586506"/>
              </a:xfrm>
              <a:prstGeom prst="rect">
                <a:avLst/>
              </a:prstGeom>
              <a:blipFill>
                <a:blip r:embed="rId8"/>
                <a:stretch>
                  <a:fillRect r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77DF22-CCA8-49B5-8D21-75A468144556}"/>
                  </a:ext>
                </a:extLst>
              </p:cNvPr>
              <p:cNvSpPr txBox="1"/>
              <p:nvPr/>
            </p:nvSpPr>
            <p:spPr>
              <a:xfrm>
                <a:off x="4094229" y="6134050"/>
                <a:ext cx="343255" cy="5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77DF22-CCA8-49B5-8D21-75A468144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229" y="6134050"/>
                <a:ext cx="343255" cy="586506"/>
              </a:xfrm>
              <a:prstGeom prst="rect">
                <a:avLst/>
              </a:prstGeom>
              <a:blipFill>
                <a:blip r:embed="rId9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7F8056A-01CC-49A2-A45B-DA207A2DDD7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33" y="5108081"/>
            <a:ext cx="1648044" cy="1051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B55CA1-577E-4004-A1DB-596E1ABDB2A5}"/>
              </a:ext>
            </a:extLst>
          </p:cNvPr>
          <p:cNvCxnSpPr>
            <a:cxnSpLocks/>
          </p:cNvCxnSpPr>
          <p:nvPr/>
        </p:nvCxnSpPr>
        <p:spPr>
          <a:xfrm flipH="1" flipV="1">
            <a:off x="5443954" y="4671992"/>
            <a:ext cx="710998" cy="7272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5B25CF1-1A58-4FB1-A1BF-9F2E11F3F9A0}"/>
              </a:ext>
            </a:extLst>
          </p:cNvPr>
          <p:cNvSpPr/>
          <p:nvPr/>
        </p:nvSpPr>
        <p:spPr>
          <a:xfrm>
            <a:off x="5284987" y="3553791"/>
            <a:ext cx="424871" cy="45040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C8F3F-FE37-4656-8B34-F5B43C42C356}"/>
              </a:ext>
            </a:extLst>
          </p:cNvPr>
          <p:cNvSpPr/>
          <p:nvPr/>
        </p:nvSpPr>
        <p:spPr>
          <a:xfrm>
            <a:off x="6837144" y="5164702"/>
            <a:ext cx="393140" cy="34422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D8E5EC-88DE-4F0D-99BD-ECFE5FD5F136}"/>
                  </a:ext>
                </a:extLst>
              </p:cNvPr>
              <p:cNvSpPr txBox="1"/>
              <p:nvPr/>
            </p:nvSpPr>
            <p:spPr>
              <a:xfrm>
                <a:off x="6936629" y="6075786"/>
                <a:ext cx="343255" cy="5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D8E5EC-88DE-4F0D-99BD-ECFE5FD5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29" y="6075786"/>
                <a:ext cx="343255" cy="586506"/>
              </a:xfrm>
              <a:prstGeom prst="rect">
                <a:avLst/>
              </a:prstGeom>
              <a:blipFill>
                <a:blip r:embed="rId11"/>
                <a:stretch>
                  <a:fillRect r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DDF2B2D7-7F36-4F53-8048-A8F28DFB50B3}"/>
              </a:ext>
            </a:extLst>
          </p:cNvPr>
          <p:cNvSpPr/>
          <p:nvPr/>
        </p:nvSpPr>
        <p:spPr>
          <a:xfrm>
            <a:off x="8477480" y="5454041"/>
            <a:ext cx="1695971" cy="414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false positives</a:t>
            </a:r>
            <a:endParaRPr lang="ko-KR" alt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E29C94-19D1-4248-9AE1-C9734C673D8A}"/>
              </a:ext>
            </a:extLst>
          </p:cNvPr>
          <p:cNvCxnSpPr/>
          <p:nvPr/>
        </p:nvCxnSpPr>
        <p:spPr>
          <a:xfrm flipH="1">
            <a:off x="8043357" y="5662528"/>
            <a:ext cx="43412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1B87281-D065-4CAD-9323-33F33F060064}"/>
              </a:ext>
            </a:extLst>
          </p:cNvPr>
          <p:cNvCxnSpPr>
            <a:cxnSpLocks/>
          </p:cNvCxnSpPr>
          <p:nvPr/>
        </p:nvCxnSpPr>
        <p:spPr>
          <a:xfrm>
            <a:off x="5486387" y="4660900"/>
            <a:ext cx="668565" cy="698218"/>
          </a:xfrm>
          <a:prstGeom prst="line">
            <a:avLst/>
          </a:prstGeom>
          <a:ln w="3810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F172B993-AAD6-4EF3-9888-FD2F4EF3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14" grpId="0" animBg="1"/>
      <p:bldP spid="14" grpId="1" animBg="1"/>
      <p:bldP spid="15" grpId="0" animBg="1"/>
      <p:bldP spid="15" grpId="1" animBg="1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64BC-E420-4394-8BF5-F2C09515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669" y="2613802"/>
            <a:ext cx="9144001" cy="1325563"/>
          </a:xfrm>
        </p:spPr>
        <p:txBody>
          <a:bodyPr/>
          <a:lstStyle/>
          <a:p>
            <a:r>
              <a:rPr lang="en-US" altLang="ko-KR"/>
              <a:t>Solution: hypergraph propagation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F0C3-7330-4DED-A73B-0C860FE3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38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F26EB-5626-4BDB-87F3-A4D51746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42DC3-E790-4EDD-A326-167972DC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23" y="136525"/>
            <a:ext cx="8596777" cy="6280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3A42E-3FB8-4047-BA84-FA4347A7D46B}"/>
              </a:ext>
            </a:extLst>
          </p:cNvPr>
          <p:cNvSpPr txBox="1"/>
          <p:nvPr/>
        </p:nvSpPr>
        <p:spPr>
          <a:xfrm>
            <a:off x="2006860" y="6417239"/>
            <a:ext cx="7084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Cambria" panose="02040503050406030204" pitchFamily="18" charset="0"/>
                <a:ea typeface="Cambria" panose="02040503050406030204" pitchFamily="18" charset="0"/>
              </a:rPr>
              <a:t>Kijung</a:t>
            </a:r>
            <a:r>
              <a:rPr lang="en-US" altLang="ko-KR" sz="800" dirty="0">
                <a:latin typeface="Cambria" panose="02040503050406030204" pitchFamily="18" charset="0"/>
                <a:ea typeface="Cambria" panose="02040503050406030204" pitchFamily="18" charset="0"/>
              </a:rPr>
              <a:t> Shin</a:t>
            </a:r>
            <a:r>
              <a:rPr lang="en-US" altLang="zh-CN" sz="800" dirty="0">
                <a:latin typeface="Cambria" panose="02040503050406030204" pitchFamily="18" charset="0"/>
                <a:ea typeface="Cambria" panose="02040503050406030204" pitchFamily="18" charset="0"/>
              </a:rPr>
              <a:t>, … </a:t>
            </a:r>
            <a:r>
              <a:rPr lang="en-US" altLang="ko-KR" sz="800" dirty="0">
                <a:latin typeface="Cambria" panose="02040503050406030204" pitchFamily="18" charset="0"/>
                <a:ea typeface="Cambria" panose="02040503050406030204" pitchFamily="18" charset="0"/>
              </a:rPr>
              <a:t>AI 607 Graph Mining and Social Network Analysis. </a:t>
            </a:r>
            <a:endParaRPr lang="ko-KR" altLang="en-US" sz="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05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035D3-88ED-4CCE-8DE4-B9655439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FC7DBD99-C36A-4EF4-A103-803227F5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68" y="129641"/>
            <a:ext cx="7926597" cy="6137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B622C-FE6B-46F7-99E0-AF49426C3F32}"/>
              </a:ext>
            </a:extLst>
          </p:cNvPr>
          <p:cNvSpPr txBox="1"/>
          <p:nvPr/>
        </p:nvSpPr>
        <p:spPr>
          <a:xfrm>
            <a:off x="2006860" y="6417239"/>
            <a:ext cx="7084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Cambria" panose="02040503050406030204" pitchFamily="18" charset="0"/>
                <a:ea typeface="Cambria" panose="02040503050406030204" pitchFamily="18" charset="0"/>
              </a:rPr>
              <a:t>Kijung</a:t>
            </a:r>
            <a:r>
              <a:rPr lang="en-US" altLang="ko-KR" sz="800" dirty="0">
                <a:latin typeface="Cambria" panose="02040503050406030204" pitchFamily="18" charset="0"/>
                <a:ea typeface="Cambria" panose="02040503050406030204" pitchFamily="18" charset="0"/>
              </a:rPr>
              <a:t> Shin</a:t>
            </a:r>
            <a:r>
              <a:rPr lang="en-US" altLang="zh-CN" sz="800" dirty="0">
                <a:latin typeface="Cambria" panose="02040503050406030204" pitchFamily="18" charset="0"/>
                <a:ea typeface="Cambria" panose="02040503050406030204" pitchFamily="18" charset="0"/>
              </a:rPr>
              <a:t>, … </a:t>
            </a:r>
            <a:r>
              <a:rPr lang="en-US" altLang="ko-KR" sz="800" dirty="0">
                <a:latin typeface="Cambria" panose="02040503050406030204" pitchFamily="18" charset="0"/>
                <a:ea typeface="Cambria" panose="02040503050406030204" pitchFamily="18" charset="0"/>
              </a:rPr>
              <a:t>AI 607 Graph Mining and Social Network Analysis. </a:t>
            </a:r>
            <a:endParaRPr lang="ko-KR" altLang="en-US" sz="8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07106-05ED-4548-B17B-019B6AC98EB3}"/>
              </a:ext>
            </a:extLst>
          </p:cNvPr>
          <p:cNvSpPr/>
          <p:nvPr/>
        </p:nvSpPr>
        <p:spPr>
          <a:xfrm>
            <a:off x="8481527" y="5896947"/>
            <a:ext cx="765110" cy="662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86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D42E-5F3A-48D8-B5CA-DD3BF2AF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91" y="-59061"/>
            <a:ext cx="11303755" cy="1325563"/>
          </a:xfrm>
        </p:spPr>
        <p:txBody>
          <a:bodyPr/>
          <a:lstStyle/>
          <a:p>
            <a:r>
              <a:rPr lang="en-US" altLang="ko-KR" dirty="0"/>
              <a:t>Solution: hypergraph</a:t>
            </a:r>
            <a:endParaRPr lang="ko-KR" alt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2B2B86-6B17-445C-ACF6-7E0C62652C94}"/>
              </a:ext>
            </a:extLst>
          </p:cNvPr>
          <p:cNvSpPr/>
          <p:nvPr/>
        </p:nvSpPr>
        <p:spPr>
          <a:xfrm>
            <a:off x="3441210" y="3984931"/>
            <a:ext cx="1543414" cy="20150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93A6CC-D737-41CD-A00E-5B66F7CD43DB}"/>
              </a:ext>
            </a:extLst>
          </p:cNvPr>
          <p:cNvSpPr/>
          <p:nvPr/>
        </p:nvSpPr>
        <p:spPr>
          <a:xfrm>
            <a:off x="6704322" y="4405657"/>
            <a:ext cx="2034280" cy="14914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D8C926-946D-44A4-9115-86C6C6EDFE7C}"/>
              </a:ext>
            </a:extLst>
          </p:cNvPr>
          <p:cNvSpPr/>
          <p:nvPr/>
        </p:nvSpPr>
        <p:spPr>
          <a:xfrm>
            <a:off x="6951100" y="1500763"/>
            <a:ext cx="2034280" cy="14914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922DFB-B300-4CC9-94E3-CB5B46DE16A5}"/>
              </a:ext>
            </a:extLst>
          </p:cNvPr>
          <p:cNvSpPr/>
          <p:nvPr/>
        </p:nvSpPr>
        <p:spPr>
          <a:xfrm>
            <a:off x="1698172" y="1907965"/>
            <a:ext cx="2034280" cy="14914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BCA7EB-F70F-4FAB-85B5-333317934AC9}"/>
              </a:ext>
            </a:extLst>
          </p:cNvPr>
          <p:cNvSpPr/>
          <p:nvPr/>
        </p:nvSpPr>
        <p:spPr>
          <a:xfrm>
            <a:off x="4296250" y="2133269"/>
            <a:ext cx="2034280" cy="149143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EA49BF6-A99A-470B-926D-C776CCC14931}"/>
              </a:ext>
            </a:extLst>
          </p:cNvPr>
          <p:cNvSpPr/>
          <p:nvPr/>
        </p:nvSpPr>
        <p:spPr>
          <a:xfrm>
            <a:off x="4370552" y="2395116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0B893A8-1447-40A9-B747-5F9943FCD76D}"/>
                  </a:ext>
                </a:extLst>
              </p:cNvPr>
              <p:cNvSpPr txBox="1"/>
              <p:nvPr/>
            </p:nvSpPr>
            <p:spPr>
              <a:xfrm>
                <a:off x="4001067" y="5865476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0B893A8-1447-40A9-B747-5F9943FCD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67" y="5865476"/>
                <a:ext cx="423701" cy="584775"/>
              </a:xfrm>
              <a:prstGeom prst="rect">
                <a:avLst/>
              </a:prstGeom>
              <a:blipFill>
                <a:blip r:embed="rId7"/>
                <a:stretch>
                  <a:fillRect r="-1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17EE7FB-E53F-4B19-8C74-B9DAC5D6E5D4}"/>
                  </a:ext>
                </a:extLst>
              </p:cNvPr>
              <p:cNvSpPr txBox="1"/>
              <p:nvPr/>
            </p:nvSpPr>
            <p:spPr>
              <a:xfrm>
                <a:off x="2503462" y="3281107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17EE7FB-E53F-4B19-8C74-B9DAC5D6E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62" y="3281107"/>
                <a:ext cx="423701" cy="584775"/>
              </a:xfrm>
              <a:prstGeom prst="rect">
                <a:avLst/>
              </a:prstGeom>
              <a:blipFill>
                <a:blip r:embed="rId8"/>
                <a:stretch>
                  <a:fillRect r="-11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4B17AF5-7896-4CB2-8035-D902419B693E}"/>
                  </a:ext>
                </a:extLst>
              </p:cNvPr>
              <p:cNvSpPr txBox="1"/>
              <p:nvPr/>
            </p:nvSpPr>
            <p:spPr>
              <a:xfrm>
                <a:off x="7509612" y="5782688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4B17AF5-7896-4CB2-8035-D902419B6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612" y="5782688"/>
                <a:ext cx="423701" cy="584775"/>
              </a:xfrm>
              <a:prstGeom prst="rect">
                <a:avLst/>
              </a:prstGeom>
              <a:blipFill>
                <a:blip r:embed="rId9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83AA1C-E65F-474C-A034-4E4CD5CBB334}"/>
                  </a:ext>
                </a:extLst>
              </p:cNvPr>
              <p:cNvSpPr txBox="1"/>
              <p:nvPr/>
            </p:nvSpPr>
            <p:spPr>
              <a:xfrm>
                <a:off x="5101540" y="3522660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83AA1C-E65F-474C-A034-4E4CD5CBB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40" y="3522660"/>
                <a:ext cx="423701" cy="584775"/>
              </a:xfrm>
              <a:prstGeom prst="rect">
                <a:avLst/>
              </a:prstGeom>
              <a:blipFill>
                <a:blip r:embed="rId10"/>
                <a:stretch>
                  <a:fillRect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FA91011-CE0E-4373-9656-D2C3A7FA2F9B}"/>
                  </a:ext>
                </a:extLst>
              </p:cNvPr>
              <p:cNvSpPr txBox="1"/>
              <p:nvPr/>
            </p:nvSpPr>
            <p:spPr>
              <a:xfrm>
                <a:off x="7756389" y="2889217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FA91011-CE0E-4373-9656-D2C3A7FA2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89" y="2889217"/>
                <a:ext cx="423701" cy="584775"/>
              </a:xfrm>
              <a:prstGeom prst="rect">
                <a:avLst/>
              </a:prstGeom>
              <a:blipFill>
                <a:blip r:embed="rId11"/>
                <a:stretch>
                  <a:fillRect r="-1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F38C940-EE8D-4A95-B4FF-1E78E1C54A65}"/>
              </a:ext>
            </a:extLst>
          </p:cNvPr>
          <p:cNvCxnSpPr>
            <a:cxnSpLocks/>
          </p:cNvCxnSpPr>
          <p:nvPr/>
        </p:nvCxnSpPr>
        <p:spPr>
          <a:xfrm>
            <a:off x="3817139" y="2653684"/>
            <a:ext cx="337652" cy="102304"/>
          </a:xfrm>
          <a:prstGeom prst="line">
            <a:avLst/>
          </a:prstGeom>
          <a:ln w="5715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D2CC1BA-D6F1-47C3-AB03-304208021A48}"/>
              </a:ext>
            </a:extLst>
          </p:cNvPr>
          <p:cNvCxnSpPr>
            <a:cxnSpLocks/>
          </p:cNvCxnSpPr>
          <p:nvPr/>
        </p:nvCxnSpPr>
        <p:spPr>
          <a:xfrm flipV="1">
            <a:off x="6567953" y="2246482"/>
            <a:ext cx="272738" cy="342849"/>
          </a:xfrm>
          <a:prstGeom prst="line">
            <a:avLst/>
          </a:prstGeom>
          <a:ln w="5715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6691672-F534-4EF9-8770-E2258CDD8571}"/>
              </a:ext>
            </a:extLst>
          </p:cNvPr>
          <p:cNvCxnSpPr>
            <a:cxnSpLocks/>
          </p:cNvCxnSpPr>
          <p:nvPr/>
        </p:nvCxnSpPr>
        <p:spPr>
          <a:xfrm flipH="1" flipV="1">
            <a:off x="3529002" y="3610072"/>
            <a:ext cx="222181" cy="299110"/>
          </a:xfrm>
          <a:prstGeom prst="line">
            <a:avLst/>
          </a:prstGeom>
          <a:ln w="5715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67C2D7E-CA99-40E0-A79B-676DEFC78F2E}"/>
              </a:ext>
            </a:extLst>
          </p:cNvPr>
          <p:cNvCxnSpPr>
            <a:cxnSpLocks/>
          </p:cNvCxnSpPr>
          <p:nvPr/>
        </p:nvCxnSpPr>
        <p:spPr>
          <a:xfrm>
            <a:off x="5789914" y="4056283"/>
            <a:ext cx="694862" cy="692999"/>
          </a:xfrm>
          <a:prstGeom prst="line">
            <a:avLst/>
          </a:prstGeom>
          <a:ln w="57150">
            <a:solidFill>
              <a:srgbClr val="B89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lide Number Placeholder 96">
            <a:extLst>
              <a:ext uri="{FF2B5EF4-FFF2-40B4-BE49-F238E27FC236}">
                <a16:creationId xmlns:a16="http://schemas.microsoft.com/office/drawing/2014/main" id="{FC69DFF1-DF74-4460-B533-9DD17390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9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"/>
          <p:cNvSpPr>
            <a:spLocks noChangeArrowheads="1"/>
          </p:cNvSpPr>
          <p:nvPr/>
        </p:nvSpPr>
        <p:spPr bwMode="auto">
          <a:xfrm>
            <a:off x="1515267" y="520836"/>
            <a:ext cx="91440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4200"/>
              </a:lnSpc>
            </a:pPr>
            <a:r>
              <a:rPr lang="en-US" altLang="zh-CN" sz="4000" dirty="0">
                <a:solidFill>
                  <a:srgbClr val="0000FF"/>
                </a:solidFill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Hypergraph Propagation and Community Selection for Objects Retrieval</a:t>
            </a:r>
            <a:endParaRPr lang="en-US" altLang="ko-KR" sz="4000" dirty="0">
              <a:solidFill>
                <a:srgbClr val="0000FF"/>
              </a:solidFill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sp>
        <p:nvSpPr>
          <p:cNvPr id="2052" name="Text Box 14"/>
          <p:cNvSpPr txBox="1">
            <a:spLocks noChangeArrowheads="1"/>
          </p:cNvSpPr>
          <p:nvPr/>
        </p:nvSpPr>
        <p:spPr bwMode="auto">
          <a:xfrm>
            <a:off x="2010569" y="3204746"/>
            <a:ext cx="81534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3200" dirty="0">
                <a:solidFill>
                  <a:srgbClr val="EA8B00"/>
                </a:solidFill>
                <a:ea typeface="굴림" charset="-127"/>
              </a:rPr>
              <a:t>Guoyuan An</a:t>
            </a:r>
          </a:p>
          <a:p>
            <a:pPr algn="ctr">
              <a:spcBef>
                <a:spcPct val="50000"/>
              </a:spcBef>
            </a:pPr>
            <a:r>
              <a:rPr lang="en-US" altLang="ko-KR" sz="3200" dirty="0">
                <a:solidFill>
                  <a:srgbClr val="EA8B00"/>
                </a:solidFill>
                <a:ea typeface="굴림" charset="-127"/>
              </a:rPr>
              <a:t>(anguoyuan@kaist.ac.kr)</a:t>
            </a:r>
          </a:p>
          <a:p>
            <a:pPr algn="ctr">
              <a:spcBef>
                <a:spcPct val="50000"/>
              </a:spcBef>
            </a:pPr>
            <a:endParaRPr lang="en-US" altLang="ko-KR" sz="3200" dirty="0">
              <a:solidFill>
                <a:srgbClr val="EA8B00"/>
              </a:solidFill>
              <a:ea typeface="굴림" charset="-127"/>
            </a:endParaRPr>
          </a:p>
          <a:p>
            <a:pPr algn="ctr">
              <a:spcBef>
                <a:spcPct val="50000"/>
              </a:spcBef>
            </a:pPr>
            <a:r>
              <a:rPr lang="en-US" altLang="ko-KR" sz="3200" dirty="0">
                <a:solidFill>
                  <a:srgbClr val="EA8B00"/>
                </a:solidFill>
                <a:ea typeface="굴림" charset="-127"/>
              </a:rPr>
              <a:t>https://sgvr.kaist.ac.kr</a:t>
            </a:r>
            <a:endParaRPr lang="en-US" altLang="ko-KR" dirty="0">
              <a:solidFill>
                <a:srgbClr val="EA8B00"/>
              </a:solidFill>
              <a:ea typeface="굴림" charset="-127"/>
            </a:endParaRPr>
          </a:p>
        </p:txBody>
      </p:sp>
      <p:pic>
        <p:nvPicPr>
          <p:cNvPr id="2054" name="Picture 28" descr="KAIS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1" y="6113463"/>
            <a:ext cx="1927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07342" y="409712"/>
            <a:ext cx="8942388" cy="96837"/>
          </a:xfrm>
          <a:prstGeom prst="rect">
            <a:avLst/>
          </a:prstGeom>
          <a:gradFill rotWithShape="1">
            <a:gsLst>
              <a:gs pos="0">
                <a:srgbClr val="004187"/>
              </a:gs>
              <a:gs pos="21001">
                <a:srgbClr val="0A64A8"/>
              </a:gs>
              <a:gs pos="96001">
                <a:srgbClr val="1487C8"/>
              </a:gs>
              <a:gs pos="100000">
                <a:srgbClr val="1487C8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ts val="2700"/>
              </a:lnSpc>
              <a:spcBef>
                <a:spcPts val="600"/>
              </a:spcBef>
              <a:spcAft>
                <a:spcPts val="400"/>
              </a:spcAft>
              <a:buClr>
                <a:srgbClr val="0C7B9C"/>
              </a:buClr>
              <a:buFont typeface="Arial" panose="020B0604020202020204" pitchFamily="34" charset="0"/>
              <a:buChar char="●"/>
              <a:defRPr sz="28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ts val="2700"/>
              </a:lnSpc>
              <a:spcAft>
                <a:spcPts val="400"/>
              </a:spcAft>
              <a:buClr>
                <a:srgbClr val="0C7B9C"/>
              </a:buClr>
              <a:buFont typeface="Arial" panose="020B0604020202020204" pitchFamily="34" charset="0"/>
              <a:buChar char="●"/>
              <a:defRPr sz="24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ts val="2700"/>
              </a:lnSpc>
              <a:spcAft>
                <a:spcPts val="400"/>
              </a:spcAft>
              <a:buClr>
                <a:srgbClr val="0C7B9C"/>
              </a:buClr>
              <a:buFont typeface="Arial" panose="020B0604020202020204" pitchFamily="34" charset="0"/>
              <a:buChar char="●"/>
              <a:defRPr sz="24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ko-KR" altLang="en-US" sz="2400" dirty="0">
              <a:latin typeface="Arial" panose="020B0604020202020204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15281" y="2500448"/>
            <a:ext cx="8943975" cy="96838"/>
          </a:xfrm>
          <a:prstGeom prst="rect">
            <a:avLst/>
          </a:prstGeom>
          <a:gradFill rotWithShape="1">
            <a:gsLst>
              <a:gs pos="0">
                <a:srgbClr val="004187"/>
              </a:gs>
              <a:gs pos="21001">
                <a:srgbClr val="0A64A8"/>
              </a:gs>
              <a:gs pos="96001">
                <a:srgbClr val="1487C8"/>
              </a:gs>
              <a:gs pos="100000">
                <a:srgbClr val="1487C8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ts val="2700"/>
              </a:lnSpc>
              <a:spcBef>
                <a:spcPts val="600"/>
              </a:spcBef>
              <a:spcAft>
                <a:spcPts val="400"/>
              </a:spcAft>
              <a:buClr>
                <a:srgbClr val="0C7B9C"/>
              </a:buClr>
              <a:buFont typeface="Arial" panose="020B0604020202020204" pitchFamily="34" charset="0"/>
              <a:buChar char="●"/>
              <a:defRPr sz="28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ts val="2700"/>
              </a:lnSpc>
              <a:spcAft>
                <a:spcPts val="400"/>
              </a:spcAft>
              <a:buClr>
                <a:srgbClr val="0C7B9C"/>
              </a:buClr>
              <a:buFont typeface="Arial" panose="020B0604020202020204" pitchFamily="34" charset="0"/>
              <a:buChar char="●"/>
              <a:defRPr sz="24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ts val="2700"/>
              </a:lnSpc>
              <a:spcAft>
                <a:spcPts val="400"/>
              </a:spcAft>
              <a:buClr>
                <a:srgbClr val="0C7B9C"/>
              </a:buClr>
              <a:buFont typeface="Arial" panose="020B0604020202020204" pitchFamily="34" charset="0"/>
              <a:buChar char="●"/>
              <a:defRPr sz="24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ko-KR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149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82B2B86-6B17-445C-ACF6-7E0C62652C94}"/>
              </a:ext>
            </a:extLst>
          </p:cNvPr>
          <p:cNvSpPr/>
          <p:nvPr/>
        </p:nvSpPr>
        <p:spPr>
          <a:xfrm>
            <a:off x="3441210" y="4530367"/>
            <a:ext cx="1543414" cy="2015010"/>
          </a:xfrm>
          <a:prstGeom prst="rect">
            <a:avLst/>
          </a:prstGeom>
          <a:blipFill>
            <a:blip r:embed="rId2">
              <a:alphaModFix amt="3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27">
            <a:extLst>
              <a:ext uri="{FF2B5EF4-FFF2-40B4-BE49-F238E27FC236}">
                <a16:creationId xmlns:a16="http://schemas.microsoft.com/office/drawing/2014/main" id="{D3D52E8D-FF9E-41A9-A36A-02D23813B48E}"/>
              </a:ext>
            </a:extLst>
          </p:cNvPr>
          <p:cNvSpPr/>
          <p:nvPr/>
        </p:nvSpPr>
        <p:spPr>
          <a:xfrm>
            <a:off x="2905040" y="3501129"/>
            <a:ext cx="1226073" cy="2923691"/>
          </a:xfrm>
          <a:custGeom>
            <a:avLst/>
            <a:gdLst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353176 w 1295450"/>
              <a:gd name="connsiteY3" fmla="*/ 281855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124739 w 1295450"/>
              <a:gd name="connsiteY11" fmla="*/ 366934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353176 w 1295450"/>
              <a:gd name="connsiteY3" fmla="*/ 281855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86664 w 1295450"/>
              <a:gd name="connsiteY11" fmla="*/ 70030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353176 w 1295450"/>
              <a:gd name="connsiteY3" fmla="*/ 281855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86664 w 1295450"/>
              <a:gd name="connsiteY11" fmla="*/ 70030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353176 w 1295450"/>
              <a:gd name="connsiteY3" fmla="*/ 281855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86664 w 1295450"/>
              <a:gd name="connsiteY11" fmla="*/ 70030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86664 w 1295450"/>
              <a:gd name="connsiteY11" fmla="*/ 70030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86664 w 1295450"/>
              <a:gd name="connsiteY11" fmla="*/ 70030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86664 w 1295450"/>
              <a:gd name="connsiteY11" fmla="*/ 70030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91426 w 1295450"/>
              <a:gd name="connsiteY11" fmla="*/ 64315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91426 w 1295450"/>
              <a:gd name="connsiteY11" fmla="*/ 64315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91426 w 1295450"/>
              <a:gd name="connsiteY11" fmla="*/ 64315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91426 w 1295450"/>
              <a:gd name="connsiteY11" fmla="*/ 64315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91426 w 1295450"/>
              <a:gd name="connsiteY11" fmla="*/ 64315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91426 w 1295450"/>
              <a:gd name="connsiteY11" fmla="*/ 64315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91426 w 1295450"/>
              <a:gd name="connsiteY11" fmla="*/ 64315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0 h 3148595"/>
              <a:gd name="connsiteX1" fmla="*/ 380122 w 1295450"/>
              <a:gd name="connsiteY1" fmla="*/ 190061 h 3148595"/>
              <a:gd name="connsiteX2" fmla="*/ 365186 w 1295450"/>
              <a:gd name="connsiteY2" fmla="*/ 264041 h 3148595"/>
              <a:gd name="connsiteX3" fmla="*/ 424614 w 1295450"/>
              <a:gd name="connsiteY3" fmla="*/ 541411 h 3148595"/>
              <a:gd name="connsiteX4" fmla="*/ 1206634 w 1295450"/>
              <a:gd name="connsiteY4" fmla="*/ 2801792 h 3148595"/>
              <a:gd name="connsiteX5" fmla="*/ 1239783 w 1295450"/>
              <a:gd name="connsiteY5" fmla="*/ 2824141 h 3148595"/>
              <a:gd name="connsiteX6" fmla="*/ 1295450 w 1295450"/>
              <a:gd name="connsiteY6" fmla="*/ 2958534 h 3148595"/>
              <a:gd name="connsiteX7" fmla="*/ 1105389 w 1295450"/>
              <a:gd name="connsiteY7" fmla="*/ 3148595 h 3148595"/>
              <a:gd name="connsiteX8" fmla="*/ 915328 w 1295450"/>
              <a:gd name="connsiteY8" fmla="*/ 2958534 h 3148595"/>
              <a:gd name="connsiteX9" fmla="*/ 930264 w 1295450"/>
              <a:gd name="connsiteY9" fmla="*/ 2884554 h 3148595"/>
              <a:gd name="connsiteX10" fmla="*/ 961647 w 1295450"/>
              <a:gd name="connsiteY10" fmla="*/ 2838006 h 3148595"/>
              <a:gd name="connsiteX11" fmla="*/ 291426 w 1295450"/>
              <a:gd name="connsiteY11" fmla="*/ 643159 h 3148595"/>
              <a:gd name="connsiteX12" fmla="*/ 116080 w 1295450"/>
              <a:gd name="connsiteY12" fmla="*/ 365186 h 3148595"/>
              <a:gd name="connsiteX13" fmla="*/ 0 w 1295450"/>
              <a:gd name="connsiteY13" fmla="*/ 190061 h 3148595"/>
              <a:gd name="connsiteX14" fmla="*/ 190061 w 1295450"/>
              <a:gd name="connsiteY14" fmla="*/ 0 h 3148595"/>
              <a:gd name="connsiteX0" fmla="*/ 190061 w 1295450"/>
              <a:gd name="connsiteY0" fmla="*/ 775 h 3149370"/>
              <a:gd name="connsiteX1" fmla="*/ 372978 w 1295450"/>
              <a:gd name="connsiteY1" fmla="*/ 145592 h 3149370"/>
              <a:gd name="connsiteX2" fmla="*/ 365186 w 1295450"/>
              <a:gd name="connsiteY2" fmla="*/ 264816 h 3149370"/>
              <a:gd name="connsiteX3" fmla="*/ 424614 w 1295450"/>
              <a:gd name="connsiteY3" fmla="*/ 542186 h 3149370"/>
              <a:gd name="connsiteX4" fmla="*/ 1206634 w 1295450"/>
              <a:gd name="connsiteY4" fmla="*/ 2802567 h 3149370"/>
              <a:gd name="connsiteX5" fmla="*/ 1239783 w 1295450"/>
              <a:gd name="connsiteY5" fmla="*/ 2824916 h 3149370"/>
              <a:gd name="connsiteX6" fmla="*/ 1295450 w 1295450"/>
              <a:gd name="connsiteY6" fmla="*/ 2959309 h 3149370"/>
              <a:gd name="connsiteX7" fmla="*/ 1105389 w 1295450"/>
              <a:gd name="connsiteY7" fmla="*/ 3149370 h 3149370"/>
              <a:gd name="connsiteX8" fmla="*/ 915328 w 1295450"/>
              <a:gd name="connsiteY8" fmla="*/ 2959309 h 3149370"/>
              <a:gd name="connsiteX9" fmla="*/ 930264 w 1295450"/>
              <a:gd name="connsiteY9" fmla="*/ 2885329 h 3149370"/>
              <a:gd name="connsiteX10" fmla="*/ 961647 w 1295450"/>
              <a:gd name="connsiteY10" fmla="*/ 2838781 h 3149370"/>
              <a:gd name="connsiteX11" fmla="*/ 291426 w 1295450"/>
              <a:gd name="connsiteY11" fmla="*/ 643934 h 3149370"/>
              <a:gd name="connsiteX12" fmla="*/ 116080 w 1295450"/>
              <a:gd name="connsiteY12" fmla="*/ 365961 h 3149370"/>
              <a:gd name="connsiteX13" fmla="*/ 0 w 1295450"/>
              <a:gd name="connsiteY13" fmla="*/ 190836 h 3149370"/>
              <a:gd name="connsiteX14" fmla="*/ 190061 w 1295450"/>
              <a:gd name="connsiteY14" fmla="*/ 775 h 3149370"/>
              <a:gd name="connsiteX0" fmla="*/ 151961 w 1295450"/>
              <a:gd name="connsiteY0" fmla="*/ 368 h 3151344"/>
              <a:gd name="connsiteX1" fmla="*/ 372978 w 1295450"/>
              <a:gd name="connsiteY1" fmla="*/ 147566 h 3151344"/>
              <a:gd name="connsiteX2" fmla="*/ 365186 w 1295450"/>
              <a:gd name="connsiteY2" fmla="*/ 266790 h 3151344"/>
              <a:gd name="connsiteX3" fmla="*/ 424614 w 1295450"/>
              <a:gd name="connsiteY3" fmla="*/ 544160 h 3151344"/>
              <a:gd name="connsiteX4" fmla="*/ 1206634 w 1295450"/>
              <a:gd name="connsiteY4" fmla="*/ 2804541 h 3151344"/>
              <a:gd name="connsiteX5" fmla="*/ 1239783 w 1295450"/>
              <a:gd name="connsiteY5" fmla="*/ 2826890 h 3151344"/>
              <a:gd name="connsiteX6" fmla="*/ 1295450 w 1295450"/>
              <a:gd name="connsiteY6" fmla="*/ 2961283 h 3151344"/>
              <a:gd name="connsiteX7" fmla="*/ 1105389 w 1295450"/>
              <a:gd name="connsiteY7" fmla="*/ 3151344 h 3151344"/>
              <a:gd name="connsiteX8" fmla="*/ 915328 w 1295450"/>
              <a:gd name="connsiteY8" fmla="*/ 2961283 h 3151344"/>
              <a:gd name="connsiteX9" fmla="*/ 930264 w 1295450"/>
              <a:gd name="connsiteY9" fmla="*/ 2887303 h 3151344"/>
              <a:gd name="connsiteX10" fmla="*/ 961647 w 1295450"/>
              <a:gd name="connsiteY10" fmla="*/ 2840755 h 3151344"/>
              <a:gd name="connsiteX11" fmla="*/ 291426 w 1295450"/>
              <a:gd name="connsiteY11" fmla="*/ 645908 h 3151344"/>
              <a:gd name="connsiteX12" fmla="*/ 116080 w 1295450"/>
              <a:gd name="connsiteY12" fmla="*/ 367935 h 3151344"/>
              <a:gd name="connsiteX13" fmla="*/ 0 w 1295450"/>
              <a:gd name="connsiteY13" fmla="*/ 192810 h 3151344"/>
              <a:gd name="connsiteX14" fmla="*/ 151961 w 1295450"/>
              <a:gd name="connsiteY14" fmla="*/ 368 h 3151344"/>
              <a:gd name="connsiteX0" fmla="*/ 151961 w 1295450"/>
              <a:gd name="connsiteY0" fmla="*/ 3072 h 3154048"/>
              <a:gd name="connsiteX1" fmla="*/ 330116 w 1295450"/>
              <a:gd name="connsiteY1" fmla="*/ 90738 h 3154048"/>
              <a:gd name="connsiteX2" fmla="*/ 365186 w 1295450"/>
              <a:gd name="connsiteY2" fmla="*/ 269494 h 3154048"/>
              <a:gd name="connsiteX3" fmla="*/ 424614 w 1295450"/>
              <a:gd name="connsiteY3" fmla="*/ 546864 h 3154048"/>
              <a:gd name="connsiteX4" fmla="*/ 1206634 w 1295450"/>
              <a:gd name="connsiteY4" fmla="*/ 2807245 h 3154048"/>
              <a:gd name="connsiteX5" fmla="*/ 1239783 w 1295450"/>
              <a:gd name="connsiteY5" fmla="*/ 2829594 h 3154048"/>
              <a:gd name="connsiteX6" fmla="*/ 1295450 w 1295450"/>
              <a:gd name="connsiteY6" fmla="*/ 2963987 h 3154048"/>
              <a:gd name="connsiteX7" fmla="*/ 1105389 w 1295450"/>
              <a:gd name="connsiteY7" fmla="*/ 3154048 h 3154048"/>
              <a:gd name="connsiteX8" fmla="*/ 915328 w 1295450"/>
              <a:gd name="connsiteY8" fmla="*/ 2963987 h 3154048"/>
              <a:gd name="connsiteX9" fmla="*/ 930264 w 1295450"/>
              <a:gd name="connsiteY9" fmla="*/ 2890007 h 3154048"/>
              <a:gd name="connsiteX10" fmla="*/ 961647 w 1295450"/>
              <a:gd name="connsiteY10" fmla="*/ 2843459 h 3154048"/>
              <a:gd name="connsiteX11" fmla="*/ 291426 w 1295450"/>
              <a:gd name="connsiteY11" fmla="*/ 648612 h 3154048"/>
              <a:gd name="connsiteX12" fmla="*/ 116080 w 1295450"/>
              <a:gd name="connsiteY12" fmla="*/ 370639 h 3154048"/>
              <a:gd name="connsiteX13" fmla="*/ 0 w 1295450"/>
              <a:gd name="connsiteY13" fmla="*/ 195514 h 3154048"/>
              <a:gd name="connsiteX14" fmla="*/ 151961 w 1295450"/>
              <a:gd name="connsiteY14" fmla="*/ 3072 h 3154048"/>
              <a:gd name="connsiteX0" fmla="*/ 151961 w 1295450"/>
              <a:gd name="connsiteY0" fmla="*/ 6657 h 3157633"/>
              <a:gd name="connsiteX1" fmla="*/ 303922 w 1295450"/>
              <a:gd name="connsiteY1" fmla="*/ 65748 h 3157633"/>
              <a:gd name="connsiteX2" fmla="*/ 365186 w 1295450"/>
              <a:gd name="connsiteY2" fmla="*/ 273079 h 3157633"/>
              <a:gd name="connsiteX3" fmla="*/ 424614 w 1295450"/>
              <a:gd name="connsiteY3" fmla="*/ 550449 h 3157633"/>
              <a:gd name="connsiteX4" fmla="*/ 1206634 w 1295450"/>
              <a:gd name="connsiteY4" fmla="*/ 2810830 h 3157633"/>
              <a:gd name="connsiteX5" fmla="*/ 1239783 w 1295450"/>
              <a:gd name="connsiteY5" fmla="*/ 2833179 h 3157633"/>
              <a:gd name="connsiteX6" fmla="*/ 1295450 w 1295450"/>
              <a:gd name="connsiteY6" fmla="*/ 2967572 h 3157633"/>
              <a:gd name="connsiteX7" fmla="*/ 1105389 w 1295450"/>
              <a:gd name="connsiteY7" fmla="*/ 3157633 h 3157633"/>
              <a:gd name="connsiteX8" fmla="*/ 915328 w 1295450"/>
              <a:gd name="connsiteY8" fmla="*/ 2967572 h 3157633"/>
              <a:gd name="connsiteX9" fmla="*/ 930264 w 1295450"/>
              <a:gd name="connsiteY9" fmla="*/ 2893592 h 3157633"/>
              <a:gd name="connsiteX10" fmla="*/ 961647 w 1295450"/>
              <a:gd name="connsiteY10" fmla="*/ 2847044 h 3157633"/>
              <a:gd name="connsiteX11" fmla="*/ 291426 w 1295450"/>
              <a:gd name="connsiteY11" fmla="*/ 652197 h 3157633"/>
              <a:gd name="connsiteX12" fmla="*/ 116080 w 1295450"/>
              <a:gd name="connsiteY12" fmla="*/ 374224 h 3157633"/>
              <a:gd name="connsiteX13" fmla="*/ 0 w 1295450"/>
              <a:gd name="connsiteY13" fmla="*/ 199099 h 3157633"/>
              <a:gd name="connsiteX14" fmla="*/ 151961 w 1295450"/>
              <a:gd name="connsiteY14" fmla="*/ 6657 h 3157633"/>
              <a:gd name="connsiteX0" fmla="*/ 82905 w 1295450"/>
              <a:gd name="connsiteY0" fmla="*/ 6239 h 3161978"/>
              <a:gd name="connsiteX1" fmla="*/ 303922 w 1295450"/>
              <a:gd name="connsiteY1" fmla="*/ 70093 h 3161978"/>
              <a:gd name="connsiteX2" fmla="*/ 365186 w 1295450"/>
              <a:gd name="connsiteY2" fmla="*/ 277424 h 3161978"/>
              <a:gd name="connsiteX3" fmla="*/ 424614 w 1295450"/>
              <a:gd name="connsiteY3" fmla="*/ 554794 h 3161978"/>
              <a:gd name="connsiteX4" fmla="*/ 1206634 w 1295450"/>
              <a:gd name="connsiteY4" fmla="*/ 2815175 h 3161978"/>
              <a:gd name="connsiteX5" fmla="*/ 1239783 w 1295450"/>
              <a:gd name="connsiteY5" fmla="*/ 2837524 h 3161978"/>
              <a:gd name="connsiteX6" fmla="*/ 1295450 w 1295450"/>
              <a:gd name="connsiteY6" fmla="*/ 2971917 h 3161978"/>
              <a:gd name="connsiteX7" fmla="*/ 1105389 w 1295450"/>
              <a:gd name="connsiteY7" fmla="*/ 3161978 h 3161978"/>
              <a:gd name="connsiteX8" fmla="*/ 915328 w 1295450"/>
              <a:gd name="connsiteY8" fmla="*/ 2971917 h 3161978"/>
              <a:gd name="connsiteX9" fmla="*/ 930264 w 1295450"/>
              <a:gd name="connsiteY9" fmla="*/ 2897937 h 3161978"/>
              <a:gd name="connsiteX10" fmla="*/ 961647 w 1295450"/>
              <a:gd name="connsiteY10" fmla="*/ 2851389 h 3161978"/>
              <a:gd name="connsiteX11" fmla="*/ 291426 w 1295450"/>
              <a:gd name="connsiteY11" fmla="*/ 656542 h 3161978"/>
              <a:gd name="connsiteX12" fmla="*/ 116080 w 1295450"/>
              <a:gd name="connsiteY12" fmla="*/ 378569 h 3161978"/>
              <a:gd name="connsiteX13" fmla="*/ 0 w 1295450"/>
              <a:gd name="connsiteY13" fmla="*/ 203444 h 3161978"/>
              <a:gd name="connsiteX14" fmla="*/ 82905 w 1295450"/>
              <a:gd name="connsiteY14" fmla="*/ 6239 h 3161978"/>
              <a:gd name="connsiteX0" fmla="*/ 92430 w 1295450"/>
              <a:gd name="connsiteY0" fmla="*/ 7971 h 3147041"/>
              <a:gd name="connsiteX1" fmla="*/ 303922 w 1295450"/>
              <a:gd name="connsiteY1" fmla="*/ 55156 h 3147041"/>
              <a:gd name="connsiteX2" fmla="*/ 365186 w 1295450"/>
              <a:gd name="connsiteY2" fmla="*/ 262487 h 3147041"/>
              <a:gd name="connsiteX3" fmla="*/ 424614 w 1295450"/>
              <a:gd name="connsiteY3" fmla="*/ 539857 h 3147041"/>
              <a:gd name="connsiteX4" fmla="*/ 1206634 w 1295450"/>
              <a:gd name="connsiteY4" fmla="*/ 2800238 h 3147041"/>
              <a:gd name="connsiteX5" fmla="*/ 1239783 w 1295450"/>
              <a:gd name="connsiteY5" fmla="*/ 2822587 h 3147041"/>
              <a:gd name="connsiteX6" fmla="*/ 1295450 w 1295450"/>
              <a:gd name="connsiteY6" fmla="*/ 2956980 h 3147041"/>
              <a:gd name="connsiteX7" fmla="*/ 1105389 w 1295450"/>
              <a:gd name="connsiteY7" fmla="*/ 3147041 h 3147041"/>
              <a:gd name="connsiteX8" fmla="*/ 915328 w 1295450"/>
              <a:gd name="connsiteY8" fmla="*/ 2956980 h 3147041"/>
              <a:gd name="connsiteX9" fmla="*/ 930264 w 1295450"/>
              <a:gd name="connsiteY9" fmla="*/ 2883000 h 3147041"/>
              <a:gd name="connsiteX10" fmla="*/ 961647 w 1295450"/>
              <a:gd name="connsiteY10" fmla="*/ 2836452 h 3147041"/>
              <a:gd name="connsiteX11" fmla="*/ 291426 w 1295450"/>
              <a:gd name="connsiteY11" fmla="*/ 641605 h 3147041"/>
              <a:gd name="connsiteX12" fmla="*/ 116080 w 1295450"/>
              <a:gd name="connsiteY12" fmla="*/ 363632 h 3147041"/>
              <a:gd name="connsiteX13" fmla="*/ 0 w 1295450"/>
              <a:gd name="connsiteY13" fmla="*/ 188507 h 3147041"/>
              <a:gd name="connsiteX14" fmla="*/ 92430 w 1295450"/>
              <a:gd name="connsiteY14" fmla="*/ 7971 h 3147041"/>
              <a:gd name="connsiteX0" fmla="*/ 92430 w 1295450"/>
              <a:gd name="connsiteY0" fmla="*/ 13043 h 3152113"/>
              <a:gd name="connsiteX1" fmla="*/ 303922 w 1295450"/>
              <a:gd name="connsiteY1" fmla="*/ 60228 h 3152113"/>
              <a:gd name="connsiteX2" fmla="*/ 365186 w 1295450"/>
              <a:gd name="connsiteY2" fmla="*/ 267559 h 3152113"/>
              <a:gd name="connsiteX3" fmla="*/ 424614 w 1295450"/>
              <a:gd name="connsiteY3" fmla="*/ 544929 h 3152113"/>
              <a:gd name="connsiteX4" fmla="*/ 1206634 w 1295450"/>
              <a:gd name="connsiteY4" fmla="*/ 2805310 h 3152113"/>
              <a:gd name="connsiteX5" fmla="*/ 1239783 w 1295450"/>
              <a:gd name="connsiteY5" fmla="*/ 2827659 h 3152113"/>
              <a:gd name="connsiteX6" fmla="*/ 1295450 w 1295450"/>
              <a:gd name="connsiteY6" fmla="*/ 2962052 h 3152113"/>
              <a:gd name="connsiteX7" fmla="*/ 1105389 w 1295450"/>
              <a:gd name="connsiteY7" fmla="*/ 3152113 h 3152113"/>
              <a:gd name="connsiteX8" fmla="*/ 915328 w 1295450"/>
              <a:gd name="connsiteY8" fmla="*/ 2962052 h 3152113"/>
              <a:gd name="connsiteX9" fmla="*/ 930264 w 1295450"/>
              <a:gd name="connsiteY9" fmla="*/ 2888072 h 3152113"/>
              <a:gd name="connsiteX10" fmla="*/ 961647 w 1295450"/>
              <a:gd name="connsiteY10" fmla="*/ 2841524 h 3152113"/>
              <a:gd name="connsiteX11" fmla="*/ 291426 w 1295450"/>
              <a:gd name="connsiteY11" fmla="*/ 646677 h 3152113"/>
              <a:gd name="connsiteX12" fmla="*/ 116080 w 1295450"/>
              <a:gd name="connsiteY12" fmla="*/ 368704 h 3152113"/>
              <a:gd name="connsiteX13" fmla="*/ 0 w 1295450"/>
              <a:gd name="connsiteY13" fmla="*/ 193579 h 3152113"/>
              <a:gd name="connsiteX14" fmla="*/ 92430 w 1295450"/>
              <a:gd name="connsiteY14" fmla="*/ 13043 h 3152113"/>
              <a:gd name="connsiteX0" fmla="*/ 92430 w 1295450"/>
              <a:gd name="connsiteY0" fmla="*/ 14070 h 3153140"/>
              <a:gd name="connsiteX1" fmla="*/ 303922 w 1295450"/>
              <a:gd name="connsiteY1" fmla="*/ 61255 h 3153140"/>
              <a:gd name="connsiteX2" fmla="*/ 365186 w 1295450"/>
              <a:gd name="connsiteY2" fmla="*/ 268586 h 3153140"/>
              <a:gd name="connsiteX3" fmla="*/ 424614 w 1295450"/>
              <a:gd name="connsiteY3" fmla="*/ 545956 h 3153140"/>
              <a:gd name="connsiteX4" fmla="*/ 1206634 w 1295450"/>
              <a:gd name="connsiteY4" fmla="*/ 2806337 h 3153140"/>
              <a:gd name="connsiteX5" fmla="*/ 1239783 w 1295450"/>
              <a:gd name="connsiteY5" fmla="*/ 2828686 h 3153140"/>
              <a:gd name="connsiteX6" fmla="*/ 1295450 w 1295450"/>
              <a:gd name="connsiteY6" fmla="*/ 2963079 h 3153140"/>
              <a:gd name="connsiteX7" fmla="*/ 1105389 w 1295450"/>
              <a:gd name="connsiteY7" fmla="*/ 3153140 h 3153140"/>
              <a:gd name="connsiteX8" fmla="*/ 915328 w 1295450"/>
              <a:gd name="connsiteY8" fmla="*/ 2963079 h 3153140"/>
              <a:gd name="connsiteX9" fmla="*/ 930264 w 1295450"/>
              <a:gd name="connsiteY9" fmla="*/ 2889099 h 3153140"/>
              <a:gd name="connsiteX10" fmla="*/ 961647 w 1295450"/>
              <a:gd name="connsiteY10" fmla="*/ 2842551 h 3153140"/>
              <a:gd name="connsiteX11" fmla="*/ 291426 w 1295450"/>
              <a:gd name="connsiteY11" fmla="*/ 647704 h 3153140"/>
              <a:gd name="connsiteX12" fmla="*/ 116080 w 1295450"/>
              <a:gd name="connsiteY12" fmla="*/ 369731 h 3153140"/>
              <a:gd name="connsiteX13" fmla="*/ 0 w 1295450"/>
              <a:gd name="connsiteY13" fmla="*/ 194606 h 3153140"/>
              <a:gd name="connsiteX14" fmla="*/ 92430 w 1295450"/>
              <a:gd name="connsiteY14" fmla="*/ 14070 h 3153140"/>
              <a:gd name="connsiteX0" fmla="*/ 92430 w 1295450"/>
              <a:gd name="connsiteY0" fmla="*/ 14070 h 3153140"/>
              <a:gd name="connsiteX1" fmla="*/ 303922 w 1295450"/>
              <a:gd name="connsiteY1" fmla="*/ 61255 h 3153140"/>
              <a:gd name="connsiteX2" fmla="*/ 365186 w 1295450"/>
              <a:gd name="connsiteY2" fmla="*/ 268586 h 3153140"/>
              <a:gd name="connsiteX3" fmla="*/ 424614 w 1295450"/>
              <a:gd name="connsiteY3" fmla="*/ 545956 h 3153140"/>
              <a:gd name="connsiteX4" fmla="*/ 1206634 w 1295450"/>
              <a:gd name="connsiteY4" fmla="*/ 2806337 h 3153140"/>
              <a:gd name="connsiteX5" fmla="*/ 1239783 w 1295450"/>
              <a:gd name="connsiteY5" fmla="*/ 2828686 h 3153140"/>
              <a:gd name="connsiteX6" fmla="*/ 1295450 w 1295450"/>
              <a:gd name="connsiteY6" fmla="*/ 2963079 h 3153140"/>
              <a:gd name="connsiteX7" fmla="*/ 1105389 w 1295450"/>
              <a:gd name="connsiteY7" fmla="*/ 3153140 h 3153140"/>
              <a:gd name="connsiteX8" fmla="*/ 915328 w 1295450"/>
              <a:gd name="connsiteY8" fmla="*/ 2963079 h 3153140"/>
              <a:gd name="connsiteX9" fmla="*/ 930264 w 1295450"/>
              <a:gd name="connsiteY9" fmla="*/ 2889099 h 3153140"/>
              <a:gd name="connsiteX10" fmla="*/ 961647 w 1295450"/>
              <a:gd name="connsiteY10" fmla="*/ 2842551 h 3153140"/>
              <a:gd name="connsiteX11" fmla="*/ 291426 w 1295450"/>
              <a:gd name="connsiteY11" fmla="*/ 647704 h 3153140"/>
              <a:gd name="connsiteX12" fmla="*/ 116080 w 1295450"/>
              <a:gd name="connsiteY12" fmla="*/ 369731 h 3153140"/>
              <a:gd name="connsiteX13" fmla="*/ 0 w 1295450"/>
              <a:gd name="connsiteY13" fmla="*/ 194606 h 3153140"/>
              <a:gd name="connsiteX14" fmla="*/ 92430 w 1295450"/>
              <a:gd name="connsiteY14" fmla="*/ 14070 h 3153140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1206634 w 1295450"/>
              <a:gd name="connsiteY4" fmla="*/ 2807702 h 3154505"/>
              <a:gd name="connsiteX5" fmla="*/ 1239783 w 1295450"/>
              <a:gd name="connsiteY5" fmla="*/ 2830051 h 3154505"/>
              <a:gd name="connsiteX6" fmla="*/ 1295450 w 1295450"/>
              <a:gd name="connsiteY6" fmla="*/ 2964444 h 3154505"/>
              <a:gd name="connsiteX7" fmla="*/ 1105389 w 1295450"/>
              <a:gd name="connsiteY7" fmla="*/ 3154505 h 3154505"/>
              <a:gd name="connsiteX8" fmla="*/ 915328 w 1295450"/>
              <a:gd name="connsiteY8" fmla="*/ 2964444 h 3154505"/>
              <a:gd name="connsiteX9" fmla="*/ 930264 w 1295450"/>
              <a:gd name="connsiteY9" fmla="*/ 2890464 h 3154505"/>
              <a:gd name="connsiteX10" fmla="*/ 961647 w 1295450"/>
              <a:gd name="connsiteY10" fmla="*/ 2843916 h 3154505"/>
              <a:gd name="connsiteX11" fmla="*/ 291426 w 1295450"/>
              <a:gd name="connsiteY11" fmla="*/ 649069 h 3154505"/>
              <a:gd name="connsiteX12" fmla="*/ 116080 w 1295450"/>
              <a:gd name="connsiteY12" fmla="*/ 371096 h 3154505"/>
              <a:gd name="connsiteX13" fmla="*/ 0 w 1295450"/>
              <a:gd name="connsiteY13" fmla="*/ 195971 h 3154505"/>
              <a:gd name="connsiteX14" fmla="*/ 92430 w 1295450"/>
              <a:gd name="connsiteY14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1206634 w 1295450"/>
              <a:gd name="connsiteY4" fmla="*/ 2807702 h 3154505"/>
              <a:gd name="connsiteX5" fmla="*/ 1239783 w 1295450"/>
              <a:gd name="connsiteY5" fmla="*/ 2830051 h 3154505"/>
              <a:gd name="connsiteX6" fmla="*/ 1295450 w 1295450"/>
              <a:gd name="connsiteY6" fmla="*/ 2964444 h 3154505"/>
              <a:gd name="connsiteX7" fmla="*/ 1105389 w 1295450"/>
              <a:gd name="connsiteY7" fmla="*/ 3154505 h 3154505"/>
              <a:gd name="connsiteX8" fmla="*/ 915328 w 1295450"/>
              <a:gd name="connsiteY8" fmla="*/ 2964444 h 3154505"/>
              <a:gd name="connsiteX9" fmla="*/ 930264 w 1295450"/>
              <a:gd name="connsiteY9" fmla="*/ 2890464 h 3154505"/>
              <a:gd name="connsiteX10" fmla="*/ 961647 w 1295450"/>
              <a:gd name="connsiteY10" fmla="*/ 2843916 h 3154505"/>
              <a:gd name="connsiteX11" fmla="*/ 291426 w 1295450"/>
              <a:gd name="connsiteY11" fmla="*/ 649069 h 3154505"/>
              <a:gd name="connsiteX12" fmla="*/ 116080 w 1295450"/>
              <a:gd name="connsiteY12" fmla="*/ 371096 h 3154505"/>
              <a:gd name="connsiteX13" fmla="*/ 0 w 1295450"/>
              <a:gd name="connsiteY13" fmla="*/ 195971 h 3154505"/>
              <a:gd name="connsiteX14" fmla="*/ 92430 w 1295450"/>
              <a:gd name="connsiteY14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1206634 w 1295450"/>
              <a:gd name="connsiteY4" fmla="*/ 2807702 h 3154505"/>
              <a:gd name="connsiteX5" fmla="*/ 1239783 w 1295450"/>
              <a:gd name="connsiteY5" fmla="*/ 2830051 h 3154505"/>
              <a:gd name="connsiteX6" fmla="*/ 1295450 w 1295450"/>
              <a:gd name="connsiteY6" fmla="*/ 2964444 h 3154505"/>
              <a:gd name="connsiteX7" fmla="*/ 1105389 w 1295450"/>
              <a:gd name="connsiteY7" fmla="*/ 3154505 h 3154505"/>
              <a:gd name="connsiteX8" fmla="*/ 915328 w 1295450"/>
              <a:gd name="connsiteY8" fmla="*/ 2964444 h 3154505"/>
              <a:gd name="connsiteX9" fmla="*/ 930264 w 1295450"/>
              <a:gd name="connsiteY9" fmla="*/ 2890464 h 3154505"/>
              <a:gd name="connsiteX10" fmla="*/ 961647 w 1295450"/>
              <a:gd name="connsiteY10" fmla="*/ 2843916 h 3154505"/>
              <a:gd name="connsiteX11" fmla="*/ 697535 w 1295450"/>
              <a:gd name="connsiteY11" fmla="*/ 1959808 h 3154505"/>
              <a:gd name="connsiteX12" fmla="*/ 291426 w 1295450"/>
              <a:gd name="connsiteY12" fmla="*/ 649069 h 3154505"/>
              <a:gd name="connsiteX13" fmla="*/ 116080 w 1295450"/>
              <a:gd name="connsiteY13" fmla="*/ 371096 h 3154505"/>
              <a:gd name="connsiteX14" fmla="*/ 0 w 1295450"/>
              <a:gd name="connsiteY14" fmla="*/ 195971 h 3154505"/>
              <a:gd name="connsiteX15" fmla="*/ 92430 w 1295450"/>
              <a:gd name="connsiteY15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1206634 w 1295450"/>
              <a:gd name="connsiteY4" fmla="*/ 2807702 h 3154505"/>
              <a:gd name="connsiteX5" fmla="*/ 1239783 w 1295450"/>
              <a:gd name="connsiteY5" fmla="*/ 2830051 h 3154505"/>
              <a:gd name="connsiteX6" fmla="*/ 1295450 w 1295450"/>
              <a:gd name="connsiteY6" fmla="*/ 2964444 h 3154505"/>
              <a:gd name="connsiteX7" fmla="*/ 1105389 w 1295450"/>
              <a:gd name="connsiteY7" fmla="*/ 3154505 h 3154505"/>
              <a:gd name="connsiteX8" fmla="*/ 915328 w 1295450"/>
              <a:gd name="connsiteY8" fmla="*/ 2964444 h 3154505"/>
              <a:gd name="connsiteX9" fmla="*/ 930264 w 1295450"/>
              <a:gd name="connsiteY9" fmla="*/ 2890464 h 3154505"/>
              <a:gd name="connsiteX10" fmla="*/ 961647 w 1295450"/>
              <a:gd name="connsiteY10" fmla="*/ 2843916 h 3154505"/>
              <a:gd name="connsiteX11" fmla="*/ 697535 w 1295450"/>
              <a:gd name="connsiteY11" fmla="*/ 1959808 h 3154505"/>
              <a:gd name="connsiteX12" fmla="*/ 291426 w 1295450"/>
              <a:gd name="connsiteY12" fmla="*/ 649069 h 3154505"/>
              <a:gd name="connsiteX13" fmla="*/ 116080 w 1295450"/>
              <a:gd name="connsiteY13" fmla="*/ 371096 h 3154505"/>
              <a:gd name="connsiteX14" fmla="*/ 0 w 1295450"/>
              <a:gd name="connsiteY14" fmla="*/ 195971 h 3154505"/>
              <a:gd name="connsiteX15" fmla="*/ 92430 w 1295450"/>
              <a:gd name="connsiteY15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1206634 w 1295450"/>
              <a:gd name="connsiteY4" fmla="*/ 2807702 h 3154505"/>
              <a:gd name="connsiteX5" fmla="*/ 1239783 w 1295450"/>
              <a:gd name="connsiteY5" fmla="*/ 2830051 h 3154505"/>
              <a:gd name="connsiteX6" fmla="*/ 1295450 w 1295450"/>
              <a:gd name="connsiteY6" fmla="*/ 2964444 h 3154505"/>
              <a:gd name="connsiteX7" fmla="*/ 1105389 w 1295450"/>
              <a:gd name="connsiteY7" fmla="*/ 3154505 h 3154505"/>
              <a:gd name="connsiteX8" fmla="*/ 915328 w 1295450"/>
              <a:gd name="connsiteY8" fmla="*/ 2964444 h 3154505"/>
              <a:gd name="connsiteX9" fmla="*/ 930264 w 1295450"/>
              <a:gd name="connsiteY9" fmla="*/ 2890464 h 3154505"/>
              <a:gd name="connsiteX10" fmla="*/ 961647 w 1295450"/>
              <a:gd name="connsiteY10" fmla="*/ 2843916 h 3154505"/>
              <a:gd name="connsiteX11" fmla="*/ 723729 w 1295450"/>
              <a:gd name="connsiteY11" fmla="*/ 1964570 h 3154505"/>
              <a:gd name="connsiteX12" fmla="*/ 291426 w 1295450"/>
              <a:gd name="connsiteY12" fmla="*/ 649069 h 3154505"/>
              <a:gd name="connsiteX13" fmla="*/ 116080 w 1295450"/>
              <a:gd name="connsiteY13" fmla="*/ 371096 h 3154505"/>
              <a:gd name="connsiteX14" fmla="*/ 0 w 1295450"/>
              <a:gd name="connsiteY14" fmla="*/ 195971 h 3154505"/>
              <a:gd name="connsiteX15" fmla="*/ 92430 w 1295450"/>
              <a:gd name="connsiteY15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206634 w 1295450"/>
              <a:gd name="connsiteY5" fmla="*/ 2807702 h 3154505"/>
              <a:gd name="connsiteX6" fmla="*/ 1239783 w 1295450"/>
              <a:gd name="connsiteY6" fmla="*/ 2830051 h 3154505"/>
              <a:gd name="connsiteX7" fmla="*/ 1295450 w 1295450"/>
              <a:gd name="connsiteY7" fmla="*/ 2964444 h 3154505"/>
              <a:gd name="connsiteX8" fmla="*/ 1105389 w 1295450"/>
              <a:gd name="connsiteY8" fmla="*/ 3154505 h 3154505"/>
              <a:gd name="connsiteX9" fmla="*/ 915328 w 1295450"/>
              <a:gd name="connsiteY9" fmla="*/ 2964444 h 3154505"/>
              <a:gd name="connsiteX10" fmla="*/ 930264 w 1295450"/>
              <a:gd name="connsiteY10" fmla="*/ 2890464 h 3154505"/>
              <a:gd name="connsiteX11" fmla="*/ 961647 w 1295450"/>
              <a:gd name="connsiteY11" fmla="*/ 2843916 h 3154505"/>
              <a:gd name="connsiteX12" fmla="*/ 723729 w 1295450"/>
              <a:gd name="connsiteY12" fmla="*/ 1964570 h 3154505"/>
              <a:gd name="connsiteX13" fmla="*/ 291426 w 1295450"/>
              <a:gd name="connsiteY13" fmla="*/ 649069 h 3154505"/>
              <a:gd name="connsiteX14" fmla="*/ 116080 w 1295450"/>
              <a:gd name="connsiteY14" fmla="*/ 371096 h 3154505"/>
              <a:gd name="connsiteX15" fmla="*/ 0 w 1295450"/>
              <a:gd name="connsiteY15" fmla="*/ 195971 h 3154505"/>
              <a:gd name="connsiteX16" fmla="*/ 92430 w 1295450"/>
              <a:gd name="connsiteY16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206634 w 1295450"/>
              <a:gd name="connsiteY5" fmla="*/ 2807702 h 3154505"/>
              <a:gd name="connsiteX6" fmla="*/ 1239783 w 1295450"/>
              <a:gd name="connsiteY6" fmla="*/ 2830051 h 3154505"/>
              <a:gd name="connsiteX7" fmla="*/ 1295450 w 1295450"/>
              <a:gd name="connsiteY7" fmla="*/ 2964444 h 3154505"/>
              <a:gd name="connsiteX8" fmla="*/ 1105389 w 1295450"/>
              <a:gd name="connsiteY8" fmla="*/ 3154505 h 3154505"/>
              <a:gd name="connsiteX9" fmla="*/ 915328 w 1295450"/>
              <a:gd name="connsiteY9" fmla="*/ 2964444 h 3154505"/>
              <a:gd name="connsiteX10" fmla="*/ 930264 w 1295450"/>
              <a:gd name="connsiteY10" fmla="*/ 2890464 h 3154505"/>
              <a:gd name="connsiteX11" fmla="*/ 954503 w 1295450"/>
              <a:gd name="connsiteY11" fmla="*/ 2710566 h 3154505"/>
              <a:gd name="connsiteX12" fmla="*/ 723729 w 1295450"/>
              <a:gd name="connsiteY12" fmla="*/ 1964570 h 3154505"/>
              <a:gd name="connsiteX13" fmla="*/ 291426 w 1295450"/>
              <a:gd name="connsiteY13" fmla="*/ 649069 h 3154505"/>
              <a:gd name="connsiteX14" fmla="*/ 116080 w 1295450"/>
              <a:gd name="connsiteY14" fmla="*/ 371096 h 3154505"/>
              <a:gd name="connsiteX15" fmla="*/ 0 w 1295450"/>
              <a:gd name="connsiteY15" fmla="*/ 195971 h 3154505"/>
              <a:gd name="connsiteX16" fmla="*/ 92430 w 1295450"/>
              <a:gd name="connsiteY16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157117 w 1295450"/>
              <a:gd name="connsiteY5" fmla="*/ 2686089 h 3154505"/>
              <a:gd name="connsiteX6" fmla="*/ 1206634 w 1295450"/>
              <a:gd name="connsiteY6" fmla="*/ 2807702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126161 w 1295450"/>
              <a:gd name="connsiteY5" fmla="*/ 2578933 h 3154505"/>
              <a:gd name="connsiteX6" fmla="*/ 1206634 w 1295450"/>
              <a:gd name="connsiteY6" fmla="*/ 2807702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126161 w 1295450"/>
              <a:gd name="connsiteY5" fmla="*/ 2578933 h 3154505"/>
              <a:gd name="connsiteX6" fmla="*/ 1187584 w 1295450"/>
              <a:gd name="connsiteY6" fmla="*/ 2776746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126161 w 1295450"/>
              <a:gd name="connsiteY5" fmla="*/ 2578933 h 3154505"/>
              <a:gd name="connsiteX6" fmla="*/ 1182821 w 1295450"/>
              <a:gd name="connsiteY6" fmla="*/ 2776746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126161 w 1295450"/>
              <a:gd name="connsiteY5" fmla="*/ 2578933 h 3154505"/>
              <a:gd name="connsiteX6" fmla="*/ 1182821 w 1295450"/>
              <a:gd name="connsiteY6" fmla="*/ 2776746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126161 w 1295450"/>
              <a:gd name="connsiteY5" fmla="*/ 2578933 h 3154505"/>
              <a:gd name="connsiteX6" fmla="*/ 1182821 w 1295450"/>
              <a:gd name="connsiteY6" fmla="*/ 2776746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126161 w 1295450"/>
              <a:gd name="connsiteY5" fmla="*/ 2578933 h 3154505"/>
              <a:gd name="connsiteX6" fmla="*/ 1187584 w 1295450"/>
              <a:gd name="connsiteY6" fmla="*/ 2767221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126161 w 1295450"/>
              <a:gd name="connsiteY5" fmla="*/ 2578933 h 3154505"/>
              <a:gd name="connsiteX6" fmla="*/ 1187584 w 1295450"/>
              <a:gd name="connsiteY6" fmla="*/ 2767221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126161 w 1295450"/>
              <a:gd name="connsiteY5" fmla="*/ 2578933 h 3154505"/>
              <a:gd name="connsiteX6" fmla="*/ 1187584 w 1295450"/>
              <a:gd name="connsiteY6" fmla="*/ 2767221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95179 w 1295450"/>
              <a:gd name="connsiteY4" fmla="*/ 1931233 h 3154505"/>
              <a:gd name="connsiteX5" fmla="*/ 1099967 w 1295450"/>
              <a:gd name="connsiteY5" fmla="*/ 2586076 h 3154505"/>
              <a:gd name="connsiteX6" fmla="*/ 1187584 w 1295450"/>
              <a:gd name="connsiteY6" fmla="*/ 2767221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99967 w 1295450"/>
              <a:gd name="connsiteY5" fmla="*/ 2586076 h 3154505"/>
              <a:gd name="connsiteX6" fmla="*/ 1187584 w 1295450"/>
              <a:gd name="connsiteY6" fmla="*/ 2767221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99967 w 1295450"/>
              <a:gd name="connsiteY5" fmla="*/ 2586076 h 3154505"/>
              <a:gd name="connsiteX6" fmla="*/ 1187584 w 1295450"/>
              <a:gd name="connsiteY6" fmla="*/ 2767221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99967 w 1295450"/>
              <a:gd name="connsiteY5" fmla="*/ 2586076 h 3154505"/>
              <a:gd name="connsiteX6" fmla="*/ 1187584 w 1295450"/>
              <a:gd name="connsiteY6" fmla="*/ 2767221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99967 w 1295450"/>
              <a:gd name="connsiteY5" fmla="*/ 2586076 h 3154505"/>
              <a:gd name="connsiteX6" fmla="*/ 1187584 w 1295450"/>
              <a:gd name="connsiteY6" fmla="*/ 2767221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99967 w 1295450"/>
              <a:gd name="connsiteY5" fmla="*/ 2586076 h 3154505"/>
              <a:gd name="connsiteX6" fmla="*/ 1187584 w 1295450"/>
              <a:gd name="connsiteY6" fmla="*/ 2767221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99967 w 1295450"/>
              <a:gd name="connsiteY5" fmla="*/ 2586076 h 3154505"/>
              <a:gd name="connsiteX6" fmla="*/ 1170915 w 1295450"/>
              <a:gd name="connsiteY6" fmla="*/ 2783889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80917 w 1295450"/>
              <a:gd name="connsiteY5" fmla="*/ 2593219 h 3154505"/>
              <a:gd name="connsiteX6" fmla="*/ 1170915 w 1295450"/>
              <a:gd name="connsiteY6" fmla="*/ 2783889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80917 w 1295450"/>
              <a:gd name="connsiteY5" fmla="*/ 2593219 h 3154505"/>
              <a:gd name="connsiteX6" fmla="*/ 1159009 w 1295450"/>
              <a:gd name="connsiteY6" fmla="*/ 2771983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954503 w 1295450"/>
              <a:gd name="connsiteY12" fmla="*/ 2710566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80917 w 1295450"/>
              <a:gd name="connsiteY5" fmla="*/ 2593219 h 3154505"/>
              <a:gd name="connsiteX6" fmla="*/ 1159009 w 1295450"/>
              <a:gd name="connsiteY6" fmla="*/ 2771983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887828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20592 w 1295450"/>
              <a:gd name="connsiteY5" fmla="*/ 2431294 h 3154505"/>
              <a:gd name="connsiteX6" fmla="*/ 1159009 w 1295450"/>
              <a:gd name="connsiteY6" fmla="*/ 2771983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887828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20592 w 1295450"/>
              <a:gd name="connsiteY5" fmla="*/ 2431294 h 3154505"/>
              <a:gd name="connsiteX6" fmla="*/ 1159009 w 1295450"/>
              <a:gd name="connsiteY6" fmla="*/ 2771983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871953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33292 w 1295450"/>
              <a:gd name="connsiteY5" fmla="*/ 2431294 h 3154505"/>
              <a:gd name="connsiteX6" fmla="*/ 1159009 w 1295450"/>
              <a:gd name="connsiteY6" fmla="*/ 2771983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871953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33292 w 1295450"/>
              <a:gd name="connsiteY5" fmla="*/ 2431294 h 3154505"/>
              <a:gd name="connsiteX6" fmla="*/ 1128053 w 1295450"/>
              <a:gd name="connsiteY6" fmla="*/ 2707689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0264 w 1295450"/>
              <a:gd name="connsiteY11" fmla="*/ 2890464 h 3154505"/>
              <a:gd name="connsiteX12" fmla="*/ 871953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33292 w 1295450"/>
              <a:gd name="connsiteY5" fmla="*/ 2431294 h 3154505"/>
              <a:gd name="connsiteX6" fmla="*/ 1128053 w 1295450"/>
              <a:gd name="connsiteY6" fmla="*/ 2707689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7408 w 1295450"/>
              <a:gd name="connsiteY11" fmla="*/ 2823789 h 3154505"/>
              <a:gd name="connsiteX12" fmla="*/ 871953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33292 w 1295450"/>
              <a:gd name="connsiteY5" fmla="*/ 2431294 h 3154505"/>
              <a:gd name="connsiteX6" fmla="*/ 1128053 w 1295450"/>
              <a:gd name="connsiteY6" fmla="*/ 2707689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7408 w 1295450"/>
              <a:gd name="connsiteY11" fmla="*/ 2823789 h 3154505"/>
              <a:gd name="connsiteX12" fmla="*/ 871953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33292 w 1295450"/>
              <a:gd name="connsiteY5" fmla="*/ 2431294 h 3154505"/>
              <a:gd name="connsiteX6" fmla="*/ 1128053 w 1295450"/>
              <a:gd name="connsiteY6" fmla="*/ 2707689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7408 w 1295450"/>
              <a:gd name="connsiteY11" fmla="*/ 2823789 h 3154505"/>
              <a:gd name="connsiteX12" fmla="*/ 871953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33292 w 1295450"/>
              <a:gd name="connsiteY5" fmla="*/ 2431294 h 3154505"/>
              <a:gd name="connsiteX6" fmla="*/ 1128053 w 1295450"/>
              <a:gd name="connsiteY6" fmla="*/ 2707689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7408 w 1295450"/>
              <a:gd name="connsiteY11" fmla="*/ 2823789 h 3154505"/>
              <a:gd name="connsiteX12" fmla="*/ 871953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33292 w 1295450"/>
              <a:gd name="connsiteY5" fmla="*/ 2431294 h 3154505"/>
              <a:gd name="connsiteX6" fmla="*/ 1128053 w 1295450"/>
              <a:gd name="connsiteY6" fmla="*/ 2707689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7408 w 1295450"/>
              <a:gd name="connsiteY11" fmla="*/ 2788070 h 3154505"/>
              <a:gd name="connsiteX12" fmla="*/ 871953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505"/>
              <a:gd name="connsiteX1" fmla="*/ 303922 w 1295450"/>
              <a:gd name="connsiteY1" fmla="*/ 62620 h 3154505"/>
              <a:gd name="connsiteX2" fmla="*/ 365186 w 1295450"/>
              <a:gd name="connsiteY2" fmla="*/ 269951 h 3154505"/>
              <a:gd name="connsiteX3" fmla="*/ 424614 w 1295450"/>
              <a:gd name="connsiteY3" fmla="*/ 547321 h 3154505"/>
              <a:gd name="connsiteX4" fmla="*/ 866604 w 1295450"/>
              <a:gd name="connsiteY4" fmla="*/ 1933614 h 3154505"/>
              <a:gd name="connsiteX5" fmla="*/ 1033292 w 1295450"/>
              <a:gd name="connsiteY5" fmla="*/ 2431294 h 3154505"/>
              <a:gd name="connsiteX6" fmla="*/ 1128053 w 1295450"/>
              <a:gd name="connsiteY6" fmla="*/ 2707689 h 3154505"/>
              <a:gd name="connsiteX7" fmla="*/ 1239783 w 1295450"/>
              <a:gd name="connsiteY7" fmla="*/ 2830051 h 3154505"/>
              <a:gd name="connsiteX8" fmla="*/ 1295450 w 1295450"/>
              <a:gd name="connsiteY8" fmla="*/ 2964444 h 3154505"/>
              <a:gd name="connsiteX9" fmla="*/ 1105389 w 1295450"/>
              <a:gd name="connsiteY9" fmla="*/ 3154505 h 3154505"/>
              <a:gd name="connsiteX10" fmla="*/ 915328 w 1295450"/>
              <a:gd name="connsiteY10" fmla="*/ 2964444 h 3154505"/>
              <a:gd name="connsiteX11" fmla="*/ 937408 w 1295450"/>
              <a:gd name="connsiteY11" fmla="*/ 2788070 h 3154505"/>
              <a:gd name="connsiteX12" fmla="*/ 871953 w 1295450"/>
              <a:gd name="connsiteY12" fmla="*/ 2472441 h 3154505"/>
              <a:gd name="connsiteX13" fmla="*/ 723729 w 1295450"/>
              <a:gd name="connsiteY13" fmla="*/ 1964570 h 3154505"/>
              <a:gd name="connsiteX14" fmla="*/ 291426 w 1295450"/>
              <a:gd name="connsiteY14" fmla="*/ 649069 h 3154505"/>
              <a:gd name="connsiteX15" fmla="*/ 116080 w 1295450"/>
              <a:gd name="connsiteY15" fmla="*/ 371096 h 3154505"/>
              <a:gd name="connsiteX16" fmla="*/ 0 w 1295450"/>
              <a:gd name="connsiteY16" fmla="*/ 195971 h 3154505"/>
              <a:gd name="connsiteX17" fmla="*/ 92430 w 1295450"/>
              <a:gd name="connsiteY17" fmla="*/ 15435 h 3154505"/>
              <a:gd name="connsiteX0" fmla="*/ 92430 w 1295450"/>
              <a:gd name="connsiteY0" fmla="*/ 15435 h 3154844"/>
              <a:gd name="connsiteX1" fmla="*/ 303922 w 1295450"/>
              <a:gd name="connsiteY1" fmla="*/ 62620 h 3154844"/>
              <a:gd name="connsiteX2" fmla="*/ 365186 w 1295450"/>
              <a:gd name="connsiteY2" fmla="*/ 269951 h 3154844"/>
              <a:gd name="connsiteX3" fmla="*/ 424614 w 1295450"/>
              <a:gd name="connsiteY3" fmla="*/ 547321 h 3154844"/>
              <a:gd name="connsiteX4" fmla="*/ 866604 w 1295450"/>
              <a:gd name="connsiteY4" fmla="*/ 1933614 h 3154844"/>
              <a:gd name="connsiteX5" fmla="*/ 1033292 w 1295450"/>
              <a:gd name="connsiteY5" fmla="*/ 2431294 h 3154844"/>
              <a:gd name="connsiteX6" fmla="*/ 1128053 w 1295450"/>
              <a:gd name="connsiteY6" fmla="*/ 2707689 h 3154844"/>
              <a:gd name="connsiteX7" fmla="*/ 1239783 w 1295450"/>
              <a:gd name="connsiteY7" fmla="*/ 2830051 h 3154844"/>
              <a:gd name="connsiteX8" fmla="*/ 1295450 w 1295450"/>
              <a:gd name="connsiteY8" fmla="*/ 2964444 h 3154844"/>
              <a:gd name="connsiteX9" fmla="*/ 1105389 w 1295450"/>
              <a:gd name="connsiteY9" fmla="*/ 3154505 h 3154844"/>
              <a:gd name="connsiteX10" fmla="*/ 943903 w 1295450"/>
              <a:gd name="connsiteY10" fmla="*/ 3004925 h 3154844"/>
              <a:gd name="connsiteX11" fmla="*/ 937408 w 1295450"/>
              <a:gd name="connsiteY11" fmla="*/ 2788070 h 3154844"/>
              <a:gd name="connsiteX12" fmla="*/ 871953 w 1295450"/>
              <a:gd name="connsiteY12" fmla="*/ 2472441 h 3154844"/>
              <a:gd name="connsiteX13" fmla="*/ 723729 w 1295450"/>
              <a:gd name="connsiteY13" fmla="*/ 1964570 h 3154844"/>
              <a:gd name="connsiteX14" fmla="*/ 291426 w 1295450"/>
              <a:gd name="connsiteY14" fmla="*/ 649069 h 3154844"/>
              <a:gd name="connsiteX15" fmla="*/ 116080 w 1295450"/>
              <a:gd name="connsiteY15" fmla="*/ 371096 h 3154844"/>
              <a:gd name="connsiteX16" fmla="*/ 0 w 1295450"/>
              <a:gd name="connsiteY16" fmla="*/ 195971 h 3154844"/>
              <a:gd name="connsiteX17" fmla="*/ 92430 w 1295450"/>
              <a:gd name="connsiteY17" fmla="*/ 15435 h 3154844"/>
              <a:gd name="connsiteX0" fmla="*/ 92430 w 1295450"/>
              <a:gd name="connsiteY0" fmla="*/ 15435 h 3154864"/>
              <a:gd name="connsiteX1" fmla="*/ 303922 w 1295450"/>
              <a:gd name="connsiteY1" fmla="*/ 62620 h 3154864"/>
              <a:gd name="connsiteX2" fmla="*/ 365186 w 1295450"/>
              <a:gd name="connsiteY2" fmla="*/ 269951 h 3154864"/>
              <a:gd name="connsiteX3" fmla="*/ 424614 w 1295450"/>
              <a:gd name="connsiteY3" fmla="*/ 547321 h 3154864"/>
              <a:gd name="connsiteX4" fmla="*/ 866604 w 1295450"/>
              <a:gd name="connsiteY4" fmla="*/ 1933614 h 3154864"/>
              <a:gd name="connsiteX5" fmla="*/ 1033292 w 1295450"/>
              <a:gd name="connsiteY5" fmla="*/ 2431294 h 3154864"/>
              <a:gd name="connsiteX6" fmla="*/ 1128053 w 1295450"/>
              <a:gd name="connsiteY6" fmla="*/ 2707689 h 3154864"/>
              <a:gd name="connsiteX7" fmla="*/ 1239783 w 1295450"/>
              <a:gd name="connsiteY7" fmla="*/ 2830051 h 3154864"/>
              <a:gd name="connsiteX8" fmla="*/ 1295450 w 1295450"/>
              <a:gd name="connsiteY8" fmla="*/ 2964444 h 3154864"/>
              <a:gd name="connsiteX9" fmla="*/ 1105389 w 1295450"/>
              <a:gd name="connsiteY9" fmla="*/ 3154505 h 3154864"/>
              <a:gd name="connsiteX10" fmla="*/ 943903 w 1295450"/>
              <a:gd name="connsiteY10" fmla="*/ 3004925 h 3154864"/>
              <a:gd name="connsiteX11" fmla="*/ 937408 w 1295450"/>
              <a:gd name="connsiteY11" fmla="*/ 2788070 h 3154864"/>
              <a:gd name="connsiteX12" fmla="*/ 871953 w 1295450"/>
              <a:gd name="connsiteY12" fmla="*/ 2472441 h 3154864"/>
              <a:gd name="connsiteX13" fmla="*/ 723729 w 1295450"/>
              <a:gd name="connsiteY13" fmla="*/ 1964570 h 3154864"/>
              <a:gd name="connsiteX14" fmla="*/ 291426 w 1295450"/>
              <a:gd name="connsiteY14" fmla="*/ 649069 h 3154864"/>
              <a:gd name="connsiteX15" fmla="*/ 116080 w 1295450"/>
              <a:gd name="connsiteY15" fmla="*/ 371096 h 3154864"/>
              <a:gd name="connsiteX16" fmla="*/ 0 w 1295450"/>
              <a:gd name="connsiteY16" fmla="*/ 195971 h 3154864"/>
              <a:gd name="connsiteX17" fmla="*/ 92430 w 1295450"/>
              <a:gd name="connsiteY17" fmla="*/ 15435 h 315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5450" h="3154864">
                <a:moveTo>
                  <a:pt x="92430" y="15435"/>
                </a:moveTo>
                <a:cubicBezTo>
                  <a:pt x="171659" y="-21077"/>
                  <a:pt x="267469" y="12251"/>
                  <a:pt x="303922" y="62620"/>
                </a:cubicBezTo>
                <a:cubicBezTo>
                  <a:pt x="370812" y="155045"/>
                  <a:pt x="345071" y="189168"/>
                  <a:pt x="365186" y="269951"/>
                </a:cubicBezTo>
                <a:cubicBezTo>
                  <a:pt x="385301" y="350734"/>
                  <a:pt x="341044" y="270044"/>
                  <a:pt x="424614" y="547321"/>
                </a:cubicBezTo>
                <a:cubicBezTo>
                  <a:pt x="508184" y="824598"/>
                  <a:pt x="744520" y="1577153"/>
                  <a:pt x="866604" y="1933614"/>
                </a:cubicBezTo>
                <a:cubicBezTo>
                  <a:pt x="988688" y="2290075"/>
                  <a:pt x="981383" y="2285216"/>
                  <a:pt x="1033292" y="2431294"/>
                </a:cubicBezTo>
                <a:cubicBezTo>
                  <a:pt x="1078058" y="2586897"/>
                  <a:pt x="1093638" y="2641230"/>
                  <a:pt x="1128053" y="2707689"/>
                </a:cubicBezTo>
                <a:cubicBezTo>
                  <a:pt x="1162468" y="2774148"/>
                  <a:pt x="1220796" y="2812283"/>
                  <a:pt x="1239783" y="2830051"/>
                </a:cubicBezTo>
                <a:cubicBezTo>
                  <a:pt x="1274177" y="2864445"/>
                  <a:pt x="1295450" y="2911960"/>
                  <a:pt x="1295450" y="2964444"/>
                </a:cubicBezTo>
                <a:cubicBezTo>
                  <a:pt x="1295450" y="3069412"/>
                  <a:pt x="1163980" y="3147758"/>
                  <a:pt x="1105389" y="3154505"/>
                </a:cubicBezTo>
                <a:cubicBezTo>
                  <a:pt x="1046798" y="3161252"/>
                  <a:pt x="951642" y="3071661"/>
                  <a:pt x="943903" y="3004925"/>
                </a:cubicBezTo>
                <a:cubicBezTo>
                  <a:pt x="930194" y="2886703"/>
                  <a:pt x="949400" y="2876817"/>
                  <a:pt x="937408" y="2788070"/>
                </a:cubicBezTo>
                <a:cubicBezTo>
                  <a:pt x="925416" y="2699323"/>
                  <a:pt x="907566" y="2609691"/>
                  <a:pt x="871953" y="2472441"/>
                </a:cubicBezTo>
                <a:cubicBezTo>
                  <a:pt x="836340" y="2335191"/>
                  <a:pt x="828288" y="2349428"/>
                  <a:pt x="723729" y="1964570"/>
                </a:cubicBezTo>
                <a:cubicBezTo>
                  <a:pt x="612026" y="1598762"/>
                  <a:pt x="392701" y="914648"/>
                  <a:pt x="291426" y="649069"/>
                </a:cubicBezTo>
                <a:cubicBezTo>
                  <a:pt x="190151" y="383490"/>
                  <a:pt x="162270" y="406131"/>
                  <a:pt x="116080" y="371096"/>
                </a:cubicBezTo>
                <a:cubicBezTo>
                  <a:pt x="69890" y="336061"/>
                  <a:pt x="0" y="274697"/>
                  <a:pt x="0" y="195971"/>
                </a:cubicBezTo>
                <a:cubicBezTo>
                  <a:pt x="9525" y="93384"/>
                  <a:pt x="13201" y="51947"/>
                  <a:pt x="92430" y="15435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28">
            <a:extLst>
              <a:ext uri="{FF2B5EF4-FFF2-40B4-BE49-F238E27FC236}">
                <a16:creationId xmlns:a16="http://schemas.microsoft.com/office/drawing/2014/main" id="{6414418C-DE47-4F84-B6EE-E239C519B37B}"/>
              </a:ext>
            </a:extLst>
          </p:cNvPr>
          <p:cNvSpPr/>
          <p:nvPr/>
        </p:nvSpPr>
        <p:spPr>
          <a:xfrm>
            <a:off x="3088424" y="2704955"/>
            <a:ext cx="1803541" cy="410440"/>
          </a:xfrm>
          <a:custGeom>
            <a:avLst/>
            <a:gdLst>
              <a:gd name="connsiteX0" fmla="*/ 258355 w 1911763"/>
              <a:gd name="connsiteY0" fmla="*/ 96 h 431638"/>
              <a:gd name="connsiteX1" fmla="*/ 393816 w 1911763"/>
              <a:gd name="connsiteY1" fmla="*/ 19706 h 431638"/>
              <a:gd name="connsiteX2" fmla="*/ 521058 w 1911763"/>
              <a:gd name="connsiteY2" fmla="*/ 70139 h 431638"/>
              <a:gd name="connsiteX3" fmla="*/ 601521 w 1911763"/>
              <a:gd name="connsiteY3" fmla="*/ 129301 h 431638"/>
              <a:gd name="connsiteX4" fmla="*/ 1383042 w 1911763"/>
              <a:gd name="connsiteY4" fmla="*/ 129301 h 431638"/>
              <a:gd name="connsiteX5" fmla="*/ 1438078 w 1911763"/>
              <a:gd name="connsiteY5" fmla="*/ 99298 h 431638"/>
              <a:gd name="connsiteX6" fmla="*/ 1560707 w 1911763"/>
              <a:gd name="connsiteY6" fmla="*/ 63869 h 431638"/>
              <a:gd name="connsiteX7" fmla="*/ 1910447 w 1911763"/>
              <a:gd name="connsiteY7" fmla="*/ 159363 h 431638"/>
              <a:gd name="connsiteX8" fmla="*/ 1618441 w 1911763"/>
              <a:gd name="connsiteY8" fmla="*/ 374235 h 431638"/>
              <a:gd name="connsiteX9" fmla="*/ 1305154 w 1911763"/>
              <a:gd name="connsiteY9" fmla="*/ 334454 h 431638"/>
              <a:gd name="connsiteX10" fmla="*/ 1275351 w 1911763"/>
              <a:gd name="connsiteY10" fmla="*/ 288903 h 431638"/>
              <a:gd name="connsiteX11" fmla="*/ 677731 w 1911763"/>
              <a:gd name="connsiteY11" fmla="*/ 288903 h 431638"/>
              <a:gd name="connsiteX12" fmla="*/ 678979 w 1911763"/>
              <a:gd name="connsiteY12" fmla="*/ 305793 h 431638"/>
              <a:gd name="connsiteX13" fmla="*/ 289238 w 1911763"/>
              <a:gd name="connsiteY13" fmla="*/ 411932 h 431638"/>
              <a:gd name="connsiteX14" fmla="*/ 4075 w 1911763"/>
              <a:gd name="connsiteY14" fmla="*/ 125845 h 431638"/>
              <a:gd name="connsiteX15" fmla="*/ 258355 w 1911763"/>
              <a:gd name="connsiteY15" fmla="*/ 96 h 431638"/>
              <a:gd name="connsiteX0" fmla="*/ 258355 w 1911763"/>
              <a:gd name="connsiteY0" fmla="*/ 96 h 411932"/>
              <a:gd name="connsiteX1" fmla="*/ 393816 w 1911763"/>
              <a:gd name="connsiteY1" fmla="*/ 19706 h 411932"/>
              <a:gd name="connsiteX2" fmla="*/ 521058 w 1911763"/>
              <a:gd name="connsiteY2" fmla="*/ 70139 h 411932"/>
              <a:gd name="connsiteX3" fmla="*/ 601521 w 1911763"/>
              <a:gd name="connsiteY3" fmla="*/ 129301 h 411932"/>
              <a:gd name="connsiteX4" fmla="*/ 1383042 w 1911763"/>
              <a:gd name="connsiteY4" fmla="*/ 129301 h 411932"/>
              <a:gd name="connsiteX5" fmla="*/ 1438078 w 1911763"/>
              <a:gd name="connsiteY5" fmla="*/ 99298 h 411932"/>
              <a:gd name="connsiteX6" fmla="*/ 1560707 w 1911763"/>
              <a:gd name="connsiteY6" fmla="*/ 63869 h 411932"/>
              <a:gd name="connsiteX7" fmla="*/ 1910447 w 1911763"/>
              <a:gd name="connsiteY7" fmla="*/ 159363 h 411932"/>
              <a:gd name="connsiteX8" fmla="*/ 1618441 w 1911763"/>
              <a:gd name="connsiteY8" fmla="*/ 374235 h 411932"/>
              <a:gd name="connsiteX9" fmla="*/ 1305154 w 1911763"/>
              <a:gd name="connsiteY9" fmla="*/ 334454 h 411932"/>
              <a:gd name="connsiteX10" fmla="*/ 1275351 w 1911763"/>
              <a:gd name="connsiteY10" fmla="*/ 288903 h 411932"/>
              <a:gd name="connsiteX11" fmla="*/ 677731 w 1911763"/>
              <a:gd name="connsiteY11" fmla="*/ 288903 h 411932"/>
              <a:gd name="connsiteX12" fmla="*/ 289238 w 1911763"/>
              <a:gd name="connsiteY12" fmla="*/ 411932 h 411932"/>
              <a:gd name="connsiteX13" fmla="*/ 4075 w 1911763"/>
              <a:gd name="connsiteY13" fmla="*/ 125845 h 411932"/>
              <a:gd name="connsiteX14" fmla="*/ 258355 w 1911763"/>
              <a:gd name="connsiteY14" fmla="*/ 96 h 411932"/>
              <a:gd name="connsiteX0" fmla="*/ 258355 w 1911763"/>
              <a:gd name="connsiteY0" fmla="*/ 96 h 415658"/>
              <a:gd name="connsiteX1" fmla="*/ 393816 w 1911763"/>
              <a:gd name="connsiteY1" fmla="*/ 19706 h 415658"/>
              <a:gd name="connsiteX2" fmla="*/ 521058 w 1911763"/>
              <a:gd name="connsiteY2" fmla="*/ 70139 h 415658"/>
              <a:gd name="connsiteX3" fmla="*/ 601521 w 1911763"/>
              <a:gd name="connsiteY3" fmla="*/ 129301 h 415658"/>
              <a:gd name="connsiteX4" fmla="*/ 1383042 w 1911763"/>
              <a:gd name="connsiteY4" fmla="*/ 129301 h 415658"/>
              <a:gd name="connsiteX5" fmla="*/ 1438078 w 1911763"/>
              <a:gd name="connsiteY5" fmla="*/ 99298 h 415658"/>
              <a:gd name="connsiteX6" fmla="*/ 1560707 w 1911763"/>
              <a:gd name="connsiteY6" fmla="*/ 63869 h 415658"/>
              <a:gd name="connsiteX7" fmla="*/ 1910447 w 1911763"/>
              <a:gd name="connsiteY7" fmla="*/ 159363 h 415658"/>
              <a:gd name="connsiteX8" fmla="*/ 1618441 w 1911763"/>
              <a:gd name="connsiteY8" fmla="*/ 374235 h 415658"/>
              <a:gd name="connsiteX9" fmla="*/ 1305154 w 1911763"/>
              <a:gd name="connsiteY9" fmla="*/ 334454 h 415658"/>
              <a:gd name="connsiteX10" fmla="*/ 1275351 w 1911763"/>
              <a:gd name="connsiteY10" fmla="*/ 288903 h 415658"/>
              <a:gd name="connsiteX11" fmla="*/ 677731 w 1911763"/>
              <a:gd name="connsiteY11" fmla="*/ 288903 h 415658"/>
              <a:gd name="connsiteX12" fmla="*/ 289238 w 1911763"/>
              <a:gd name="connsiteY12" fmla="*/ 411932 h 415658"/>
              <a:gd name="connsiteX13" fmla="*/ 4075 w 1911763"/>
              <a:gd name="connsiteY13" fmla="*/ 125845 h 415658"/>
              <a:gd name="connsiteX14" fmla="*/ 258355 w 1911763"/>
              <a:gd name="connsiteY14" fmla="*/ 96 h 415658"/>
              <a:gd name="connsiteX0" fmla="*/ 258355 w 1911763"/>
              <a:gd name="connsiteY0" fmla="*/ 96 h 415658"/>
              <a:gd name="connsiteX1" fmla="*/ 393816 w 1911763"/>
              <a:gd name="connsiteY1" fmla="*/ 19706 h 415658"/>
              <a:gd name="connsiteX2" fmla="*/ 521058 w 1911763"/>
              <a:gd name="connsiteY2" fmla="*/ 70139 h 415658"/>
              <a:gd name="connsiteX3" fmla="*/ 601521 w 1911763"/>
              <a:gd name="connsiteY3" fmla="*/ 129301 h 415658"/>
              <a:gd name="connsiteX4" fmla="*/ 1383042 w 1911763"/>
              <a:gd name="connsiteY4" fmla="*/ 129301 h 415658"/>
              <a:gd name="connsiteX5" fmla="*/ 1438078 w 1911763"/>
              <a:gd name="connsiteY5" fmla="*/ 99298 h 415658"/>
              <a:gd name="connsiteX6" fmla="*/ 1560707 w 1911763"/>
              <a:gd name="connsiteY6" fmla="*/ 63869 h 415658"/>
              <a:gd name="connsiteX7" fmla="*/ 1910447 w 1911763"/>
              <a:gd name="connsiteY7" fmla="*/ 159363 h 415658"/>
              <a:gd name="connsiteX8" fmla="*/ 1618441 w 1911763"/>
              <a:gd name="connsiteY8" fmla="*/ 374235 h 415658"/>
              <a:gd name="connsiteX9" fmla="*/ 1305154 w 1911763"/>
              <a:gd name="connsiteY9" fmla="*/ 334454 h 415658"/>
              <a:gd name="connsiteX10" fmla="*/ 1275351 w 1911763"/>
              <a:gd name="connsiteY10" fmla="*/ 288903 h 415658"/>
              <a:gd name="connsiteX11" fmla="*/ 677731 w 1911763"/>
              <a:gd name="connsiteY11" fmla="*/ 288903 h 415658"/>
              <a:gd name="connsiteX12" fmla="*/ 289238 w 1911763"/>
              <a:gd name="connsiteY12" fmla="*/ 411932 h 415658"/>
              <a:gd name="connsiteX13" fmla="*/ 4075 w 1911763"/>
              <a:gd name="connsiteY13" fmla="*/ 125845 h 415658"/>
              <a:gd name="connsiteX14" fmla="*/ 258355 w 1911763"/>
              <a:gd name="connsiteY14" fmla="*/ 96 h 415658"/>
              <a:gd name="connsiteX0" fmla="*/ 258355 w 1911763"/>
              <a:gd name="connsiteY0" fmla="*/ 96 h 415658"/>
              <a:gd name="connsiteX1" fmla="*/ 393816 w 1911763"/>
              <a:gd name="connsiteY1" fmla="*/ 19706 h 415658"/>
              <a:gd name="connsiteX2" fmla="*/ 521058 w 1911763"/>
              <a:gd name="connsiteY2" fmla="*/ 70139 h 415658"/>
              <a:gd name="connsiteX3" fmla="*/ 601521 w 1911763"/>
              <a:gd name="connsiteY3" fmla="*/ 129301 h 415658"/>
              <a:gd name="connsiteX4" fmla="*/ 1383042 w 1911763"/>
              <a:gd name="connsiteY4" fmla="*/ 129301 h 415658"/>
              <a:gd name="connsiteX5" fmla="*/ 1438078 w 1911763"/>
              <a:gd name="connsiteY5" fmla="*/ 99298 h 415658"/>
              <a:gd name="connsiteX6" fmla="*/ 1560707 w 1911763"/>
              <a:gd name="connsiteY6" fmla="*/ 63869 h 415658"/>
              <a:gd name="connsiteX7" fmla="*/ 1910447 w 1911763"/>
              <a:gd name="connsiteY7" fmla="*/ 159363 h 415658"/>
              <a:gd name="connsiteX8" fmla="*/ 1618441 w 1911763"/>
              <a:gd name="connsiteY8" fmla="*/ 374235 h 415658"/>
              <a:gd name="connsiteX9" fmla="*/ 1305154 w 1911763"/>
              <a:gd name="connsiteY9" fmla="*/ 334454 h 415658"/>
              <a:gd name="connsiteX10" fmla="*/ 1275351 w 1911763"/>
              <a:gd name="connsiteY10" fmla="*/ 288903 h 415658"/>
              <a:gd name="connsiteX11" fmla="*/ 677731 w 1911763"/>
              <a:gd name="connsiteY11" fmla="*/ 288903 h 415658"/>
              <a:gd name="connsiteX12" fmla="*/ 289238 w 1911763"/>
              <a:gd name="connsiteY12" fmla="*/ 411932 h 415658"/>
              <a:gd name="connsiteX13" fmla="*/ 4075 w 1911763"/>
              <a:gd name="connsiteY13" fmla="*/ 125845 h 415658"/>
              <a:gd name="connsiteX14" fmla="*/ 258355 w 1911763"/>
              <a:gd name="connsiteY14" fmla="*/ 96 h 415658"/>
              <a:gd name="connsiteX0" fmla="*/ 258355 w 1911763"/>
              <a:gd name="connsiteY0" fmla="*/ 96 h 415658"/>
              <a:gd name="connsiteX1" fmla="*/ 393816 w 1911763"/>
              <a:gd name="connsiteY1" fmla="*/ 19706 h 415658"/>
              <a:gd name="connsiteX2" fmla="*/ 521058 w 1911763"/>
              <a:gd name="connsiteY2" fmla="*/ 70139 h 415658"/>
              <a:gd name="connsiteX3" fmla="*/ 601521 w 1911763"/>
              <a:gd name="connsiteY3" fmla="*/ 129301 h 415658"/>
              <a:gd name="connsiteX4" fmla="*/ 1383042 w 1911763"/>
              <a:gd name="connsiteY4" fmla="*/ 129301 h 415658"/>
              <a:gd name="connsiteX5" fmla="*/ 1438078 w 1911763"/>
              <a:gd name="connsiteY5" fmla="*/ 99298 h 415658"/>
              <a:gd name="connsiteX6" fmla="*/ 1560707 w 1911763"/>
              <a:gd name="connsiteY6" fmla="*/ 63869 h 415658"/>
              <a:gd name="connsiteX7" fmla="*/ 1910447 w 1911763"/>
              <a:gd name="connsiteY7" fmla="*/ 159363 h 415658"/>
              <a:gd name="connsiteX8" fmla="*/ 1618441 w 1911763"/>
              <a:gd name="connsiteY8" fmla="*/ 374235 h 415658"/>
              <a:gd name="connsiteX9" fmla="*/ 1305154 w 1911763"/>
              <a:gd name="connsiteY9" fmla="*/ 334454 h 415658"/>
              <a:gd name="connsiteX10" fmla="*/ 1275351 w 1911763"/>
              <a:gd name="connsiteY10" fmla="*/ 288903 h 415658"/>
              <a:gd name="connsiteX11" fmla="*/ 677731 w 1911763"/>
              <a:gd name="connsiteY11" fmla="*/ 288903 h 415658"/>
              <a:gd name="connsiteX12" fmla="*/ 289238 w 1911763"/>
              <a:gd name="connsiteY12" fmla="*/ 411932 h 415658"/>
              <a:gd name="connsiteX13" fmla="*/ 4075 w 1911763"/>
              <a:gd name="connsiteY13" fmla="*/ 125845 h 415658"/>
              <a:gd name="connsiteX14" fmla="*/ 258355 w 1911763"/>
              <a:gd name="connsiteY14" fmla="*/ 96 h 415658"/>
              <a:gd name="connsiteX0" fmla="*/ 258355 w 1911763"/>
              <a:gd name="connsiteY0" fmla="*/ 96 h 415658"/>
              <a:gd name="connsiteX1" fmla="*/ 393816 w 1911763"/>
              <a:gd name="connsiteY1" fmla="*/ 19706 h 415658"/>
              <a:gd name="connsiteX2" fmla="*/ 521058 w 1911763"/>
              <a:gd name="connsiteY2" fmla="*/ 70139 h 415658"/>
              <a:gd name="connsiteX3" fmla="*/ 601521 w 1911763"/>
              <a:gd name="connsiteY3" fmla="*/ 129301 h 415658"/>
              <a:gd name="connsiteX4" fmla="*/ 1383042 w 1911763"/>
              <a:gd name="connsiteY4" fmla="*/ 129301 h 415658"/>
              <a:gd name="connsiteX5" fmla="*/ 1438078 w 1911763"/>
              <a:gd name="connsiteY5" fmla="*/ 99298 h 415658"/>
              <a:gd name="connsiteX6" fmla="*/ 1560707 w 1911763"/>
              <a:gd name="connsiteY6" fmla="*/ 63869 h 415658"/>
              <a:gd name="connsiteX7" fmla="*/ 1910447 w 1911763"/>
              <a:gd name="connsiteY7" fmla="*/ 159363 h 415658"/>
              <a:gd name="connsiteX8" fmla="*/ 1618441 w 1911763"/>
              <a:gd name="connsiteY8" fmla="*/ 374235 h 415658"/>
              <a:gd name="connsiteX9" fmla="*/ 1305154 w 1911763"/>
              <a:gd name="connsiteY9" fmla="*/ 334454 h 415658"/>
              <a:gd name="connsiteX10" fmla="*/ 1275351 w 1911763"/>
              <a:gd name="connsiteY10" fmla="*/ 288903 h 415658"/>
              <a:gd name="connsiteX11" fmla="*/ 677731 w 1911763"/>
              <a:gd name="connsiteY11" fmla="*/ 288903 h 415658"/>
              <a:gd name="connsiteX12" fmla="*/ 289238 w 1911763"/>
              <a:gd name="connsiteY12" fmla="*/ 411932 h 415658"/>
              <a:gd name="connsiteX13" fmla="*/ 4075 w 1911763"/>
              <a:gd name="connsiteY13" fmla="*/ 125845 h 415658"/>
              <a:gd name="connsiteX14" fmla="*/ 258355 w 1911763"/>
              <a:gd name="connsiteY14" fmla="*/ 96 h 415658"/>
              <a:gd name="connsiteX0" fmla="*/ 258355 w 1911255"/>
              <a:gd name="connsiteY0" fmla="*/ 96 h 415658"/>
              <a:gd name="connsiteX1" fmla="*/ 393816 w 1911255"/>
              <a:gd name="connsiteY1" fmla="*/ 19706 h 415658"/>
              <a:gd name="connsiteX2" fmla="*/ 521058 w 1911255"/>
              <a:gd name="connsiteY2" fmla="*/ 70139 h 415658"/>
              <a:gd name="connsiteX3" fmla="*/ 601521 w 1911255"/>
              <a:gd name="connsiteY3" fmla="*/ 129301 h 415658"/>
              <a:gd name="connsiteX4" fmla="*/ 1383042 w 1911255"/>
              <a:gd name="connsiteY4" fmla="*/ 129301 h 415658"/>
              <a:gd name="connsiteX5" fmla="*/ 1438078 w 1911255"/>
              <a:gd name="connsiteY5" fmla="*/ 99298 h 415658"/>
              <a:gd name="connsiteX6" fmla="*/ 1560707 w 1911255"/>
              <a:gd name="connsiteY6" fmla="*/ 63869 h 415658"/>
              <a:gd name="connsiteX7" fmla="*/ 1910447 w 1911255"/>
              <a:gd name="connsiteY7" fmla="*/ 159363 h 415658"/>
              <a:gd name="connsiteX8" fmla="*/ 1618441 w 1911255"/>
              <a:gd name="connsiteY8" fmla="*/ 374235 h 415658"/>
              <a:gd name="connsiteX9" fmla="*/ 1407547 w 1911255"/>
              <a:gd name="connsiteY9" fmla="*/ 353504 h 415658"/>
              <a:gd name="connsiteX10" fmla="*/ 1275351 w 1911255"/>
              <a:gd name="connsiteY10" fmla="*/ 288903 h 415658"/>
              <a:gd name="connsiteX11" fmla="*/ 677731 w 1911255"/>
              <a:gd name="connsiteY11" fmla="*/ 288903 h 415658"/>
              <a:gd name="connsiteX12" fmla="*/ 289238 w 1911255"/>
              <a:gd name="connsiteY12" fmla="*/ 411932 h 415658"/>
              <a:gd name="connsiteX13" fmla="*/ 4075 w 1911255"/>
              <a:gd name="connsiteY13" fmla="*/ 125845 h 415658"/>
              <a:gd name="connsiteX14" fmla="*/ 258355 w 1911255"/>
              <a:gd name="connsiteY14" fmla="*/ 96 h 415658"/>
              <a:gd name="connsiteX0" fmla="*/ 258355 w 1914702"/>
              <a:gd name="connsiteY0" fmla="*/ 96 h 415658"/>
              <a:gd name="connsiteX1" fmla="*/ 393816 w 1914702"/>
              <a:gd name="connsiteY1" fmla="*/ 19706 h 415658"/>
              <a:gd name="connsiteX2" fmla="*/ 521058 w 1914702"/>
              <a:gd name="connsiteY2" fmla="*/ 70139 h 415658"/>
              <a:gd name="connsiteX3" fmla="*/ 601521 w 1914702"/>
              <a:gd name="connsiteY3" fmla="*/ 129301 h 415658"/>
              <a:gd name="connsiteX4" fmla="*/ 1383042 w 1914702"/>
              <a:gd name="connsiteY4" fmla="*/ 129301 h 415658"/>
              <a:gd name="connsiteX5" fmla="*/ 1438078 w 1914702"/>
              <a:gd name="connsiteY5" fmla="*/ 99298 h 415658"/>
              <a:gd name="connsiteX6" fmla="*/ 1560707 w 1914702"/>
              <a:gd name="connsiteY6" fmla="*/ 63869 h 415658"/>
              <a:gd name="connsiteX7" fmla="*/ 1910447 w 1914702"/>
              <a:gd name="connsiteY7" fmla="*/ 159363 h 415658"/>
              <a:gd name="connsiteX8" fmla="*/ 1732741 w 1914702"/>
              <a:gd name="connsiteY8" fmla="*/ 348041 h 415658"/>
              <a:gd name="connsiteX9" fmla="*/ 1407547 w 1914702"/>
              <a:gd name="connsiteY9" fmla="*/ 353504 h 415658"/>
              <a:gd name="connsiteX10" fmla="*/ 1275351 w 1914702"/>
              <a:gd name="connsiteY10" fmla="*/ 288903 h 415658"/>
              <a:gd name="connsiteX11" fmla="*/ 677731 w 1914702"/>
              <a:gd name="connsiteY11" fmla="*/ 288903 h 415658"/>
              <a:gd name="connsiteX12" fmla="*/ 289238 w 1914702"/>
              <a:gd name="connsiteY12" fmla="*/ 411932 h 415658"/>
              <a:gd name="connsiteX13" fmla="*/ 4075 w 1914702"/>
              <a:gd name="connsiteY13" fmla="*/ 125845 h 415658"/>
              <a:gd name="connsiteX14" fmla="*/ 258355 w 1914702"/>
              <a:gd name="connsiteY14" fmla="*/ 96 h 415658"/>
              <a:gd name="connsiteX0" fmla="*/ 258355 w 1918733"/>
              <a:gd name="connsiteY0" fmla="*/ 96 h 415658"/>
              <a:gd name="connsiteX1" fmla="*/ 393816 w 1918733"/>
              <a:gd name="connsiteY1" fmla="*/ 19706 h 415658"/>
              <a:gd name="connsiteX2" fmla="*/ 521058 w 1918733"/>
              <a:gd name="connsiteY2" fmla="*/ 70139 h 415658"/>
              <a:gd name="connsiteX3" fmla="*/ 601521 w 1918733"/>
              <a:gd name="connsiteY3" fmla="*/ 129301 h 415658"/>
              <a:gd name="connsiteX4" fmla="*/ 1383042 w 1918733"/>
              <a:gd name="connsiteY4" fmla="*/ 129301 h 415658"/>
              <a:gd name="connsiteX5" fmla="*/ 1438078 w 1918733"/>
              <a:gd name="connsiteY5" fmla="*/ 99298 h 415658"/>
              <a:gd name="connsiteX6" fmla="*/ 1560707 w 1918733"/>
              <a:gd name="connsiteY6" fmla="*/ 63869 h 415658"/>
              <a:gd name="connsiteX7" fmla="*/ 1910447 w 1918733"/>
              <a:gd name="connsiteY7" fmla="*/ 159363 h 415658"/>
              <a:gd name="connsiteX8" fmla="*/ 1775604 w 1918733"/>
              <a:gd name="connsiteY8" fmla="*/ 343279 h 415658"/>
              <a:gd name="connsiteX9" fmla="*/ 1407547 w 1918733"/>
              <a:gd name="connsiteY9" fmla="*/ 353504 h 415658"/>
              <a:gd name="connsiteX10" fmla="*/ 1275351 w 1918733"/>
              <a:gd name="connsiteY10" fmla="*/ 288903 h 415658"/>
              <a:gd name="connsiteX11" fmla="*/ 677731 w 1918733"/>
              <a:gd name="connsiteY11" fmla="*/ 288903 h 415658"/>
              <a:gd name="connsiteX12" fmla="*/ 289238 w 1918733"/>
              <a:gd name="connsiteY12" fmla="*/ 411932 h 415658"/>
              <a:gd name="connsiteX13" fmla="*/ 4075 w 1918733"/>
              <a:gd name="connsiteY13" fmla="*/ 125845 h 415658"/>
              <a:gd name="connsiteX14" fmla="*/ 258355 w 1918733"/>
              <a:gd name="connsiteY14" fmla="*/ 96 h 415658"/>
              <a:gd name="connsiteX0" fmla="*/ 258355 w 1917967"/>
              <a:gd name="connsiteY0" fmla="*/ 96 h 415658"/>
              <a:gd name="connsiteX1" fmla="*/ 393816 w 1917967"/>
              <a:gd name="connsiteY1" fmla="*/ 19706 h 415658"/>
              <a:gd name="connsiteX2" fmla="*/ 521058 w 1917967"/>
              <a:gd name="connsiteY2" fmla="*/ 70139 h 415658"/>
              <a:gd name="connsiteX3" fmla="*/ 601521 w 1917967"/>
              <a:gd name="connsiteY3" fmla="*/ 129301 h 415658"/>
              <a:gd name="connsiteX4" fmla="*/ 1383042 w 1917967"/>
              <a:gd name="connsiteY4" fmla="*/ 129301 h 415658"/>
              <a:gd name="connsiteX5" fmla="*/ 1438078 w 1917967"/>
              <a:gd name="connsiteY5" fmla="*/ 99298 h 415658"/>
              <a:gd name="connsiteX6" fmla="*/ 1560707 w 1917967"/>
              <a:gd name="connsiteY6" fmla="*/ 63869 h 415658"/>
              <a:gd name="connsiteX7" fmla="*/ 1910447 w 1917967"/>
              <a:gd name="connsiteY7" fmla="*/ 159363 h 415658"/>
              <a:gd name="connsiteX8" fmla="*/ 1775604 w 1917967"/>
              <a:gd name="connsiteY8" fmla="*/ 343279 h 415658"/>
              <a:gd name="connsiteX9" fmla="*/ 1486128 w 1917967"/>
              <a:gd name="connsiteY9" fmla="*/ 346360 h 415658"/>
              <a:gd name="connsiteX10" fmla="*/ 1275351 w 1917967"/>
              <a:gd name="connsiteY10" fmla="*/ 288903 h 415658"/>
              <a:gd name="connsiteX11" fmla="*/ 677731 w 1917967"/>
              <a:gd name="connsiteY11" fmla="*/ 288903 h 415658"/>
              <a:gd name="connsiteX12" fmla="*/ 289238 w 1917967"/>
              <a:gd name="connsiteY12" fmla="*/ 411932 h 415658"/>
              <a:gd name="connsiteX13" fmla="*/ 4075 w 1917967"/>
              <a:gd name="connsiteY13" fmla="*/ 125845 h 415658"/>
              <a:gd name="connsiteX14" fmla="*/ 258355 w 1917967"/>
              <a:gd name="connsiteY14" fmla="*/ 96 h 415658"/>
              <a:gd name="connsiteX0" fmla="*/ 258355 w 1902185"/>
              <a:gd name="connsiteY0" fmla="*/ 96 h 415658"/>
              <a:gd name="connsiteX1" fmla="*/ 393816 w 1902185"/>
              <a:gd name="connsiteY1" fmla="*/ 19706 h 415658"/>
              <a:gd name="connsiteX2" fmla="*/ 521058 w 1902185"/>
              <a:gd name="connsiteY2" fmla="*/ 70139 h 415658"/>
              <a:gd name="connsiteX3" fmla="*/ 601521 w 1902185"/>
              <a:gd name="connsiteY3" fmla="*/ 129301 h 415658"/>
              <a:gd name="connsiteX4" fmla="*/ 1383042 w 1902185"/>
              <a:gd name="connsiteY4" fmla="*/ 129301 h 415658"/>
              <a:gd name="connsiteX5" fmla="*/ 1438078 w 1902185"/>
              <a:gd name="connsiteY5" fmla="*/ 99298 h 415658"/>
              <a:gd name="connsiteX6" fmla="*/ 1560707 w 1902185"/>
              <a:gd name="connsiteY6" fmla="*/ 63869 h 415658"/>
              <a:gd name="connsiteX7" fmla="*/ 1893778 w 1902185"/>
              <a:gd name="connsiteY7" fmla="*/ 159363 h 415658"/>
              <a:gd name="connsiteX8" fmla="*/ 1775604 w 1902185"/>
              <a:gd name="connsiteY8" fmla="*/ 343279 h 415658"/>
              <a:gd name="connsiteX9" fmla="*/ 1486128 w 1902185"/>
              <a:gd name="connsiteY9" fmla="*/ 346360 h 415658"/>
              <a:gd name="connsiteX10" fmla="*/ 1275351 w 1902185"/>
              <a:gd name="connsiteY10" fmla="*/ 288903 h 415658"/>
              <a:gd name="connsiteX11" fmla="*/ 677731 w 1902185"/>
              <a:gd name="connsiteY11" fmla="*/ 288903 h 415658"/>
              <a:gd name="connsiteX12" fmla="*/ 289238 w 1902185"/>
              <a:gd name="connsiteY12" fmla="*/ 411932 h 415658"/>
              <a:gd name="connsiteX13" fmla="*/ 4075 w 1902185"/>
              <a:gd name="connsiteY13" fmla="*/ 125845 h 415658"/>
              <a:gd name="connsiteX14" fmla="*/ 258355 w 1902185"/>
              <a:gd name="connsiteY14" fmla="*/ 96 h 415658"/>
              <a:gd name="connsiteX0" fmla="*/ 258355 w 1896284"/>
              <a:gd name="connsiteY0" fmla="*/ 96 h 415658"/>
              <a:gd name="connsiteX1" fmla="*/ 393816 w 1896284"/>
              <a:gd name="connsiteY1" fmla="*/ 19706 h 415658"/>
              <a:gd name="connsiteX2" fmla="*/ 521058 w 1896284"/>
              <a:gd name="connsiteY2" fmla="*/ 70139 h 415658"/>
              <a:gd name="connsiteX3" fmla="*/ 601521 w 1896284"/>
              <a:gd name="connsiteY3" fmla="*/ 129301 h 415658"/>
              <a:gd name="connsiteX4" fmla="*/ 1383042 w 1896284"/>
              <a:gd name="connsiteY4" fmla="*/ 129301 h 415658"/>
              <a:gd name="connsiteX5" fmla="*/ 1438078 w 1896284"/>
              <a:gd name="connsiteY5" fmla="*/ 99298 h 415658"/>
              <a:gd name="connsiteX6" fmla="*/ 1677388 w 1896284"/>
              <a:gd name="connsiteY6" fmla="*/ 49582 h 415658"/>
              <a:gd name="connsiteX7" fmla="*/ 1893778 w 1896284"/>
              <a:gd name="connsiteY7" fmla="*/ 159363 h 415658"/>
              <a:gd name="connsiteX8" fmla="*/ 1775604 w 1896284"/>
              <a:gd name="connsiteY8" fmla="*/ 343279 h 415658"/>
              <a:gd name="connsiteX9" fmla="*/ 1486128 w 1896284"/>
              <a:gd name="connsiteY9" fmla="*/ 346360 h 415658"/>
              <a:gd name="connsiteX10" fmla="*/ 1275351 w 1896284"/>
              <a:gd name="connsiteY10" fmla="*/ 288903 h 415658"/>
              <a:gd name="connsiteX11" fmla="*/ 677731 w 1896284"/>
              <a:gd name="connsiteY11" fmla="*/ 288903 h 415658"/>
              <a:gd name="connsiteX12" fmla="*/ 289238 w 1896284"/>
              <a:gd name="connsiteY12" fmla="*/ 411932 h 415658"/>
              <a:gd name="connsiteX13" fmla="*/ 4075 w 1896284"/>
              <a:gd name="connsiteY13" fmla="*/ 125845 h 415658"/>
              <a:gd name="connsiteX14" fmla="*/ 258355 w 1896284"/>
              <a:gd name="connsiteY14" fmla="*/ 96 h 415658"/>
              <a:gd name="connsiteX0" fmla="*/ 258355 w 1896284"/>
              <a:gd name="connsiteY0" fmla="*/ 96 h 415658"/>
              <a:gd name="connsiteX1" fmla="*/ 393816 w 1896284"/>
              <a:gd name="connsiteY1" fmla="*/ 19706 h 415658"/>
              <a:gd name="connsiteX2" fmla="*/ 521058 w 1896284"/>
              <a:gd name="connsiteY2" fmla="*/ 70139 h 415658"/>
              <a:gd name="connsiteX3" fmla="*/ 601521 w 1896284"/>
              <a:gd name="connsiteY3" fmla="*/ 129301 h 415658"/>
              <a:gd name="connsiteX4" fmla="*/ 1383042 w 1896284"/>
              <a:gd name="connsiteY4" fmla="*/ 129301 h 415658"/>
              <a:gd name="connsiteX5" fmla="*/ 1480941 w 1896284"/>
              <a:gd name="connsiteY5" fmla="*/ 87392 h 415658"/>
              <a:gd name="connsiteX6" fmla="*/ 1677388 w 1896284"/>
              <a:gd name="connsiteY6" fmla="*/ 49582 h 415658"/>
              <a:gd name="connsiteX7" fmla="*/ 1893778 w 1896284"/>
              <a:gd name="connsiteY7" fmla="*/ 159363 h 415658"/>
              <a:gd name="connsiteX8" fmla="*/ 1775604 w 1896284"/>
              <a:gd name="connsiteY8" fmla="*/ 343279 h 415658"/>
              <a:gd name="connsiteX9" fmla="*/ 1486128 w 1896284"/>
              <a:gd name="connsiteY9" fmla="*/ 346360 h 415658"/>
              <a:gd name="connsiteX10" fmla="*/ 1275351 w 1896284"/>
              <a:gd name="connsiteY10" fmla="*/ 288903 h 415658"/>
              <a:gd name="connsiteX11" fmla="*/ 677731 w 1896284"/>
              <a:gd name="connsiteY11" fmla="*/ 288903 h 415658"/>
              <a:gd name="connsiteX12" fmla="*/ 289238 w 1896284"/>
              <a:gd name="connsiteY12" fmla="*/ 411932 h 415658"/>
              <a:gd name="connsiteX13" fmla="*/ 4075 w 1896284"/>
              <a:gd name="connsiteY13" fmla="*/ 125845 h 415658"/>
              <a:gd name="connsiteX14" fmla="*/ 258355 w 1896284"/>
              <a:gd name="connsiteY14" fmla="*/ 96 h 415658"/>
              <a:gd name="connsiteX0" fmla="*/ 258355 w 1896284"/>
              <a:gd name="connsiteY0" fmla="*/ 96 h 415658"/>
              <a:gd name="connsiteX1" fmla="*/ 393816 w 1896284"/>
              <a:gd name="connsiteY1" fmla="*/ 19706 h 415658"/>
              <a:gd name="connsiteX2" fmla="*/ 521058 w 1896284"/>
              <a:gd name="connsiteY2" fmla="*/ 70139 h 415658"/>
              <a:gd name="connsiteX3" fmla="*/ 601521 w 1896284"/>
              <a:gd name="connsiteY3" fmla="*/ 129301 h 415658"/>
              <a:gd name="connsiteX4" fmla="*/ 1383042 w 1896284"/>
              <a:gd name="connsiteY4" fmla="*/ 129301 h 415658"/>
              <a:gd name="connsiteX5" fmla="*/ 1480941 w 1896284"/>
              <a:gd name="connsiteY5" fmla="*/ 87392 h 415658"/>
              <a:gd name="connsiteX6" fmla="*/ 1677388 w 1896284"/>
              <a:gd name="connsiteY6" fmla="*/ 49582 h 415658"/>
              <a:gd name="connsiteX7" fmla="*/ 1893778 w 1896284"/>
              <a:gd name="connsiteY7" fmla="*/ 159363 h 415658"/>
              <a:gd name="connsiteX8" fmla="*/ 1775604 w 1896284"/>
              <a:gd name="connsiteY8" fmla="*/ 343279 h 415658"/>
              <a:gd name="connsiteX9" fmla="*/ 1486128 w 1896284"/>
              <a:gd name="connsiteY9" fmla="*/ 346360 h 415658"/>
              <a:gd name="connsiteX10" fmla="*/ 1275351 w 1896284"/>
              <a:gd name="connsiteY10" fmla="*/ 288903 h 415658"/>
              <a:gd name="connsiteX11" fmla="*/ 677731 w 1896284"/>
              <a:gd name="connsiteY11" fmla="*/ 288903 h 415658"/>
              <a:gd name="connsiteX12" fmla="*/ 289238 w 1896284"/>
              <a:gd name="connsiteY12" fmla="*/ 411932 h 415658"/>
              <a:gd name="connsiteX13" fmla="*/ 4075 w 1896284"/>
              <a:gd name="connsiteY13" fmla="*/ 125845 h 415658"/>
              <a:gd name="connsiteX14" fmla="*/ 258355 w 1896284"/>
              <a:gd name="connsiteY14" fmla="*/ 96 h 415658"/>
              <a:gd name="connsiteX0" fmla="*/ 258355 w 1896284"/>
              <a:gd name="connsiteY0" fmla="*/ 96 h 415658"/>
              <a:gd name="connsiteX1" fmla="*/ 393816 w 1896284"/>
              <a:gd name="connsiteY1" fmla="*/ 19706 h 415658"/>
              <a:gd name="connsiteX2" fmla="*/ 521058 w 1896284"/>
              <a:gd name="connsiteY2" fmla="*/ 70139 h 415658"/>
              <a:gd name="connsiteX3" fmla="*/ 601521 w 1896284"/>
              <a:gd name="connsiteY3" fmla="*/ 129301 h 415658"/>
              <a:gd name="connsiteX4" fmla="*/ 1328273 w 1896284"/>
              <a:gd name="connsiteY4" fmla="*/ 119776 h 415658"/>
              <a:gd name="connsiteX5" fmla="*/ 1480941 w 1896284"/>
              <a:gd name="connsiteY5" fmla="*/ 87392 h 415658"/>
              <a:gd name="connsiteX6" fmla="*/ 1677388 w 1896284"/>
              <a:gd name="connsiteY6" fmla="*/ 49582 h 415658"/>
              <a:gd name="connsiteX7" fmla="*/ 1893778 w 1896284"/>
              <a:gd name="connsiteY7" fmla="*/ 159363 h 415658"/>
              <a:gd name="connsiteX8" fmla="*/ 1775604 w 1896284"/>
              <a:gd name="connsiteY8" fmla="*/ 343279 h 415658"/>
              <a:gd name="connsiteX9" fmla="*/ 1486128 w 1896284"/>
              <a:gd name="connsiteY9" fmla="*/ 346360 h 415658"/>
              <a:gd name="connsiteX10" fmla="*/ 1275351 w 1896284"/>
              <a:gd name="connsiteY10" fmla="*/ 288903 h 415658"/>
              <a:gd name="connsiteX11" fmla="*/ 677731 w 1896284"/>
              <a:gd name="connsiteY11" fmla="*/ 288903 h 415658"/>
              <a:gd name="connsiteX12" fmla="*/ 289238 w 1896284"/>
              <a:gd name="connsiteY12" fmla="*/ 411932 h 415658"/>
              <a:gd name="connsiteX13" fmla="*/ 4075 w 1896284"/>
              <a:gd name="connsiteY13" fmla="*/ 125845 h 415658"/>
              <a:gd name="connsiteX14" fmla="*/ 258355 w 1896284"/>
              <a:gd name="connsiteY14" fmla="*/ 96 h 415658"/>
              <a:gd name="connsiteX0" fmla="*/ 258355 w 1896284"/>
              <a:gd name="connsiteY0" fmla="*/ 96 h 415658"/>
              <a:gd name="connsiteX1" fmla="*/ 393816 w 1896284"/>
              <a:gd name="connsiteY1" fmla="*/ 19706 h 415658"/>
              <a:gd name="connsiteX2" fmla="*/ 521058 w 1896284"/>
              <a:gd name="connsiteY2" fmla="*/ 70139 h 415658"/>
              <a:gd name="connsiteX3" fmla="*/ 601521 w 1896284"/>
              <a:gd name="connsiteY3" fmla="*/ 129301 h 415658"/>
              <a:gd name="connsiteX4" fmla="*/ 1328273 w 1896284"/>
              <a:gd name="connsiteY4" fmla="*/ 119776 h 415658"/>
              <a:gd name="connsiteX5" fmla="*/ 1526185 w 1896284"/>
              <a:gd name="connsiteY5" fmla="*/ 80248 h 415658"/>
              <a:gd name="connsiteX6" fmla="*/ 1677388 w 1896284"/>
              <a:gd name="connsiteY6" fmla="*/ 49582 h 415658"/>
              <a:gd name="connsiteX7" fmla="*/ 1893778 w 1896284"/>
              <a:gd name="connsiteY7" fmla="*/ 159363 h 415658"/>
              <a:gd name="connsiteX8" fmla="*/ 1775604 w 1896284"/>
              <a:gd name="connsiteY8" fmla="*/ 343279 h 415658"/>
              <a:gd name="connsiteX9" fmla="*/ 1486128 w 1896284"/>
              <a:gd name="connsiteY9" fmla="*/ 346360 h 415658"/>
              <a:gd name="connsiteX10" fmla="*/ 1275351 w 1896284"/>
              <a:gd name="connsiteY10" fmla="*/ 288903 h 415658"/>
              <a:gd name="connsiteX11" fmla="*/ 677731 w 1896284"/>
              <a:gd name="connsiteY11" fmla="*/ 288903 h 415658"/>
              <a:gd name="connsiteX12" fmla="*/ 289238 w 1896284"/>
              <a:gd name="connsiteY12" fmla="*/ 411932 h 415658"/>
              <a:gd name="connsiteX13" fmla="*/ 4075 w 1896284"/>
              <a:gd name="connsiteY13" fmla="*/ 125845 h 415658"/>
              <a:gd name="connsiteX14" fmla="*/ 258355 w 1896284"/>
              <a:gd name="connsiteY14" fmla="*/ 96 h 415658"/>
              <a:gd name="connsiteX0" fmla="*/ 258355 w 1894949"/>
              <a:gd name="connsiteY0" fmla="*/ 96 h 415658"/>
              <a:gd name="connsiteX1" fmla="*/ 393816 w 1894949"/>
              <a:gd name="connsiteY1" fmla="*/ 19706 h 415658"/>
              <a:gd name="connsiteX2" fmla="*/ 521058 w 1894949"/>
              <a:gd name="connsiteY2" fmla="*/ 70139 h 415658"/>
              <a:gd name="connsiteX3" fmla="*/ 601521 w 1894949"/>
              <a:gd name="connsiteY3" fmla="*/ 129301 h 415658"/>
              <a:gd name="connsiteX4" fmla="*/ 1328273 w 1894949"/>
              <a:gd name="connsiteY4" fmla="*/ 119776 h 415658"/>
              <a:gd name="connsiteX5" fmla="*/ 1526185 w 1894949"/>
              <a:gd name="connsiteY5" fmla="*/ 80248 h 415658"/>
              <a:gd name="connsiteX6" fmla="*/ 1713106 w 1894949"/>
              <a:gd name="connsiteY6" fmla="*/ 51963 h 415658"/>
              <a:gd name="connsiteX7" fmla="*/ 1893778 w 1894949"/>
              <a:gd name="connsiteY7" fmla="*/ 159363 h 415658"/>
              <a:gd name="connsiteX8" fmla="*/ 1775604 w 1894949"/>
              <a:gd name="connsiteY8" fmla="*/ 343279 h 415658"/>
              <a:gd name="connsiteX9" fmla="*/ 1486128 w 1894949"/>
              <a:gd name="connsiteY9" fmla="*/ 346360 h 415658"/>
              <a:gd name="connsiteX10" fmla="*/ 1275351 w 1894949"/>
              <a:gd name="connsiteY10" fmla="*/ 288903 h 415658"/>
              <a:gd name="connsiteX11" fmla="*/ 677731 w 1894949"/>
              <a:gd name="connsiteY11" fmla="*/ 288903 h 415658"/>
              <a:gd name="connsiteX12" fmla="*/ 289238 w 1894949"/>
              <a:gd name="connsiteY12" fmla="*/ 411932 h 415658"/>
              <a:gd name="connsiteX13" fmla="*/ 4075 w 1894949"/>
              <a:gd name="connsiteY13" fmla="*/ 125845 h 415658"/>
              <a:gd name="connsiteX14" fmla="*/ 258355 w 1894949"/>
              <a:gd name="connsiteY14" fmla="*/ 96 h 415658"/>
              <a:gd name="connsiteX0" fmla="*/ 258355 w 1897299"/>
              <a:gd name="connsiteY0" fmla="*/ 96 h 415658"/>
              <a:gd name="connsiteX1" fmla="*/ 393816 w 1897299"/>
              <a:gd name="connsiteY1" fmla="*/ 19706 h 415658"/>
              <a:gd name="connsiteX2" fmla="*/ 521058 w 1897299"/>
              <a:gd name="connsiteY2" fmla="*/ 70139 h 415658"/>
              <a:gd name="connsiteX3" fmla="*/ 601521 w 1897299"/>
              <a:gd name="connsiteY3" fmla="*/ 129301 h 415658"/>
              <a:gd name="connsiteX4" fmla="*/ 1328273 w 1897299"/>
              <a:gd name="connsiteY4" fmla="*/ 119776 h 415658"/>
              <a:gd name="connsiteX5" fmla="*/ 1526185 w 1897299"/>
              <a:gd name="connsiteY5" fmla="*/ 80248 h 415658"/>
              <a:gd name="connsiteX6" fmla="*/ 1713106 w 1897299"/>
              <a:gd name="connsiteY6" fmla="*/ 51963 h 415658"/>
              <a:gd name="connsiteX7" fmla="*/ 1896160 w 1897299"/>
              <a:gd name="connsiteY7" fmla="*/ 154601 h 415658"/>
              <a:gd name="connsiteX8" fmla="*/ 1775604 w 1897299"/>
              <a:gd name="connsiteY8" fmla="*/ 343279 h 415658"/>
              <a:gd name="connsiteX9" fmla="*/ 1486128 w 1897299"/>
              <a:gd name="connsiteY9" fmla="*/ 346360 h 415658"/>
              <a:gd name="connsiteX10" fmla="*/ 1275351 w 1897299"/>
              <a:gd name="connsiteY10" fmla="*/ 288903 h 415658"/>
              <a:gd name="connsiteX11" fmla="*/ 677731 w 1897299"/>
              <a:gd name="connsiteY11" fmla="*/ 288903 h 415658"/>
              <a:gd name="connsiteX12" fmla="*/ 289238 w 1897299"/>
              <a:gd name="connsiteY12" fmla="*/ 411932 h 415658"/>
              <a:gd name="connsiteX13" fmla="*/ 4075 w 1897299"/>
              <a:gd name="connsiteY13" fmla="*/ 125845 h 415658"/>
              <a:gd name="connsiteX14" fmla="*/ 258355 w 1897299"/>
              <a:gd name="connsiteY14" fmla="*/ 96 h 415658"/>
              <a:gd name="connsiteX0" fmla="*/ 258355 w 1897299"/>
              <a:gd name="connsiteY0" fmla="*/ 96 h 415658"/>
              <a:gd name="connsiteX1" fmla="*/ 393816 w 1897299"/>
              <a:gd name="connsiteY1" fmla="*/ 19706 h 415658"/>
              <a:gd name="connsiteX2" fmla="*/ 521058 w 1897299"/>
              <a:gd name="connsiteY2" fmla="*/ 70139 h 415658"/>
              <a:gd name="connsiteX3" fmla="*/ 601521 w 1897299"/>
              <a:gd name="connsiteY3" fmla="*/ 129301 h 415658"/>
              <a:gd name="connsiteX4" fmla="*/ 1328273 w 1897299"/>
              <a:gd name="connsiteY4" fmla="*/ 119776 h 415658"/>
              <a:gd name="connsiteX5" fmla="*/ 1526185 w 1897299"/>
              <a:gd name="connsiteY5" fmla="*/ 80248 h 415658"/>
              <a:gd name="connsiteX6" fmla="*/ 1713106 w 1897299"/>
              <a:gd name="connsiteY6" fmla="*/ 51963 h 415658"/>
              <a:gd name="connsiteX7" fmla="*/ 1896160 w 1897299"/>
              <a:gd name="connsiteY7" fmla="*/ 154601 h 415658"/>
              <a:gd name="connsiteX8" fmla="*/ 1775604 w 1897299"/>
              <a:gd name="connsiteY8" fmla="*/ 343279 h 415658"/>
              <a:gd name="connsiteX9" fmla="*/ 1486128 w 1897299"/>
              <a:gd name="connsiteY9" fmla="*/ 346360 h 415658"/>
              <a:gd name="connsiteX10" fmla="*/ 1275351 w 1897299"/>
              <a:gd name="connsiteY10" fmla="*/ 288903 h 415658"/>
              <a:gd name="connsiteX11" fmla="*/ 677731 w 1897299"/>
              <a:gd name="connsiteY11" fmla="*/ 288903 h 415658"/>
              <a:gd name="connsiteX12" fmla="*/ 289238 w 1897299"/>
              <a:gd name="connsiteY12" fmla="*/ 411932 h 415658"/>
              <a:gd name="connsiteX13" fmla="*/ 4075 w 1897299"/>
              <a:gd name="connsiteY13" fmla="*/ 125845 h 415658"/>
              <a:gd name="connsiteX14" fmla="*/ 258355 w 1897299"/>
              <a:gd name="connsiteY14" fmla="*/ 96 h 415658"/>
              <a:gd name="connsiteX0" fmla="*/ 258355 w 1900157"/>
              <a:gd name="connsiteY0" fmla="*/ 96 h 415658"/>
              <a:gd name="connsiteX1" fmla="*/ 393816 w 1900157"/>
              <a:gd name="connsiteY1" fmla="*/ 19706 h 415658"/>
              <a:gd name="connsiteX2" fmla="*/ 521058 w 1900157"/>
              <a:gd name="connsiteY2" fmla="*/ 70139 h 415658"/>
              <a:gd name="connsiteX3" fmla="*/ 601521 w 1900157"/>
              <a:gd name="connsiteY3" fmla="*/ 129301 h 415658"/>
              <a:gd name="connsiteX4" fmla="*/ 1328273 w 1900157"/>
              <a:gd name="connsiteY4" fmla="*/ 119776 h 415658"/>
              <a:gd name="connsiteX5" fmla="*/ 1526185 w 1900157"/>
              <a:gd name="connsiteY5" fmla="*/ 80248 h 415658"/>
              <a:gd name="connsiteX6" fmla="*/ 1713106 w 1900157"/>
              <a:gd name="connsiteY6" fmla="*/ 51963 h 415658"/>
              <a:gd name="connsiteX7" fmla="*/ 1896160 w 1900157"/>
              <a:gd name="connsiteY7" fmla="*/ 154601 h 415658"/>
              <a:gd name="connsiteX8" fmla="*/ 1775604 w 1900157"/>
              <a:gd name="connsiteY8" fmla="*/ 343279 h 415658"/>
              <a:gd name="connsiteX9" fmla="*/ 1486128 w 1900157"/>
              <a:gd name="connsiteY9" fmla="*/ 346360 h 415658"/>
              <a:gd name="connsiteX10" fmla="*/ 1275351 w 1900157"/>
              <a:gd name="connsiteY10" fmla="*/ 288903 h 415658"/>
              <a:gd name="connsiteX11" fmla="*/ 677731 w 1900157"/>
              <a:gd name="connsiteY11" fmla="*/ 288903 h 415658"/>
              <a:gd name="connsiteX12" fmla="*/ 289238 w 1900157"/>
              <a:gd name="connsiteY12" fmla="*/ 411932 h 415658"/>
              <a:gd name="connsiteX13" fmla="*/ 4075 w 1900157"/>
              <a:gd name="connsiteY13" fmla="*/ 125845 h 415658"/>
              <a:gd name="connsiteX14" fmla="*/ 258355 w 1900157"/>
              <a:gd name="connsiteY14" fmla="*/ 96 h 415658"/>
              <a:gd name="connsiteX0" fmla="*/ 258355 w 1900157"/>
              <a:gd name="connsiteY0" fmla="*/ 96 h 415658"/>
              <a:gd name="connsiteX1" fmla="*/ 393816 w 1900157"/>
              <a:gd name="connsiteY1" fmla="*/ 19706 h 415658"/>
              <a:gd name="connsiteX2" fmla="*/ 521058 w 1900157"/>
              <a:gd name="connsiteY2" fmla="*/ 70139 h 415658"/>
              <a:gd name="connsiteX3" fmla="*/ 601521 w 1900157"/>
              <a:gd name="connsiteY3" fmla="*/ 129301 h 415658"/>
              <a:gd name="connsiteX4" fmla="*/ 1328273 w 1900157"/>
              <a:gd name="connsiteY4" fmla="*/ 119776 h 415658"/>
              <a:gd name="connsiteX5" fmla="*/ 1526185 w 1900157"/>
              <a:gd name="connsiteY5" fmla="*/ 80248 h 415658"/>
              <a:gd name="connsiteX6" fmla="*/ 1713106 w 1900157"/>
              <a:gd name="connsiteY6" fmla="*/ 51963 h 415658"/>
              <a:gd name="connsiteX7" fmla="*/ 1896160 w 1900157"/>
              <a:gd name="connsiteY7" fmla="*/ 154601 h 415658"/>
              <a:gd name="connsiteX8" fmla="*/ 1775604 w 1900157"/>
              <a:gd name="connsiteY8" fmla="*/ 343279 h 415658"/>
              <a:gd name="connsiteX9" fmla="*/ 1486128 w 1900157"/>
              <a:gd name="connsiteY9" fmla="*/ 346360 h 415658"/>
              <a:gd name="connsiteX10" fmla="*/ 1275351 w 1900157"/>
              <a:gd name="connsiteY10" fmla="*/ 288903 h 415658"/>
              <a:gd name="connsiteX11" fmla="*/ 677731 w 1900157"/>
              <a:gd name="connsiteY11" fmla="*/ 288903 h 415658"/>
              <a:gd name="connsiteX12" fmla="*/ 289238 w 1900157"/>
              <a:gd name="connsiteY12" fmla="*/ 411932 h 415658"/>
              <a:gd name="connsiteX13" fmla="*/ 4075 w 1900157"/>
              <a:gd name="connsiteY13" fmla="*/ 125845 h 415658"/>
              <a:gd name="connsiteX14" fmla="*/ 258355 w 1900157"/>
              <a:gd name="connsiteY14" fmla="*/ 96 h 415658"/>
              <a:gd name="connsiteX0" fmla="*/ 258355 w 1900157"/>
              <a:gd name="connsiteY0" fmla="*/ 96 h 415658"/>
              <a:gd name="connsiteX1" fmla="*/ 393816 w 1900157"/>
              <a:gd name="connsiteY1" fmla="*/ 19706 h 415658"/>
              <a:gd name="connsiteX2" fmla="*/ 521058 w 1900157"/>
              <a:gd name="connsiteY2" fmla="*/ 70139 h 415658"/>
              <a:gd name="connsiteX3" fmla="*/ 601521 w 1900157"/>
              <a:gd name="connsiteY3" fmla="*/ 129301 h 415658"/>
              <a:gd name="connsiteX4" fmla="*/ 1328273 w 1900157"/>
              <a:gd name="connsiteY4" fmla="*/ 119776 h 415658"/>
              <a:gd name="connsiteX5" fmla="*/ 1526185 w 1900157"/>
              <a:gd name="connsiteY5" fmla="*/ 80248 h 415658"/>
              <a:gd name="connsiteX6" fmla="*/ 1713106 w 1900157"/>
              <a:gd name="connsiteY6" fmla="*/ 51963 h 415658"/>
              <a:gd name="connsiteX7" fmla="*/ 1896160 w 1900157"/>
              <a:gd name="connsiteY7" fmla="*/ 154601 h 415658"/>
              <a:gd name="connsiteX8" fmla="*/ 1775604 w 1900157"/>
              <a:gd name="connsiteY8" fmla="*/ 343279 h 415658"/>
              <a:gd name="connsiteX9" fmla="*/ 1486128 w 1900157"/>
              <a:gd name="connsiteY9" fmla="*/ 346360 h 415658"/>
              <a:gd name="connsiteX10" fmla="*/ 1275351 w 1900157"/>
              <a:gd name="connsiteY10" fmla="*/ 288903 h 415658"/>
              <a:gd name="connsiteX11" fmla="*/ 677731 w 1900157"/>
              <a:gd name="connsiteY11" fmla="*/ 288903 h 415658"/>
              <a:gd name="connsiteX12" fmla="*/ 289238 w 1900157"/>
              <a:gd name="connsiteY12" fmla="*/ 411932 h 415658"/>
              <a:gd name="connsiteX13" fmla="*/ 4075 w 1900157"/>
              <a:gd name="connsiteY13" fmla="*/ 125845 h 415658"/>
              <a:gd name="connsiteX14" fmla="*/ 258355 w 1900157"/>
              <a:gd name="connsiteY14" fmla="*/ 96 h 415658"/>
              <a:gd name="connsiteX0" fmla="*/ 258355 w 1900157"/>
              <a:gd name="connsiteY0" fmla="*/ 96 h 415658"/>
              <a:gd name="connsiteX1" fmla="*/ 393816 w 1900157"/>
              <a:gd name="connsiteY1" fmla="*/ 19706 h 415658"/>
              <a:gd name="connsiteX2" fmla="*/ 521058 w 1900157"/>
              <a:gd name="connsiteY2" fmla="*/ 70139 h 415658"/>
              <a:gd name="connsiteX3" fmla="*/ 601521 w 1900157"/>
              <a:gd name="connsiteY3" fmla="*/ 129301 h 415658"/>
              <a:gd name="connsiteX4" fmla="*/ 1328273 w 1900157"/>
              <a:gd name="connsiteY4" fmla="*/ 119776 h 415658"/>
              <a:gd name="connsiteX5" fmla="*/ 1526185 w 1900157"/>
              <a:gd name="connsiteY5" fmla="*/ 80248 h 415658"/>
              <a:gd name="connsiteX6" fmla="*/ 1713106 w 1900157"/>
              <a:gd name="connsiteY6" fmla="*/ 51963 h 415658"/>
              <a:gd name="connsiteX7" fmla="*/ 1896160 w 1900157"/>
              <a:gd name="connsiteY7" fmla="*/ 154601 h 415658"/>
              <a:gd name="connsiteX8" fmla="*/ 1775604 w 1900157"/>
              <a:gd name="connsiteY8" fmla="*/ 343279 h 415658"/>
              <a:gd name="connsiteX9" fmla="*/ 1486128 w 1900157"/>
              <a:gd name="connsiteY9" fmla="*/ 346360 h 415658"/>
              <a:gd name="connsiteX10" fmla="*/ 1275351 w 1900157"/>
              <a:gd name="connsiteY10" fmla="*/ 288903 h 415658"/>
              <a:gd name="connsiteX11" fmla="*/ 677731 w 1900157"/>
              <a:gd name="connsiteY11" fmla="*/ 288903 h 415658"/>
              <a:gd name="connsiteX12" fmla="*/ 289238 w 1900157"/>
              <a:gd name="connsiteY12" fmla="*/ 411932 h 415658"/>
              <a:gd name="connsiteX13" fmla="*/ 4075 w 1900157"/>
              <a:gd name="connsiteY13" fmla="*/ 125845 h 415658"/>
              <a:gd name="connsiteX14" fmla="*/ 258355 w 1900157"/>
              <a:gd name="connsiteY14" fmla="*/ 96 h 415658"/>
              <a:gd name="connsiteX0" fmla="*/ 258355 w 1900157"/>
              <a:gd name="connsiteY0" fmla="*/ 96 h 415658"/>
              <a:gd name="connsiteX1" fmla="*/ 393816 w 1900157"/>
              <a:gd name="connsiteY1" fmla="*/ 19706 h 415658"/>
              <a:gd name="connsiteX2" fmla="*/ 601521 w 1900157"/>
              <a:gd name="connsiteY2" fmla="*/ 129301 h 415658"/>
              <a:gd name="connsiteX3" fmla="*/ 1328273 w 1900157"/>
              <a:gd name="connsiteY3" fmla="*/ 119776 h 415658"/>
              <a:gd name="connsiteX4" fmla="*/ 1526185 w 1900157"/>
              <a:gd name="connsiteY4" fmla="*/ 80248 h 415658"/>
              <a:gd name="connsiteX5" fmla="*/ 1713106 w 1900157"/>
              <a:gd name="connsiteY5" fmla="*/ 51963 h 415658"/>
              <a:gd name="connsiteX6" fmla="*/ 1896160 w 1900157"/>
              <a:gd name="connsiteY6" fmla="*/ 154601 h 415658"/>
              <a:gd name="connsiteX7" fmla="*/ 1775604 w 1900157"/>
              <a:gd name="connsiteY7" fmla="*/ 343279 h 415658"/>
              <a:gd name="connsiteX8" fmla="*/ 1486128 w 1900157"/>
              <a:gd name="connsiteY8" fmla="*/ 346360 h 415658"/>
              <a:gd name="connsiteX9" fmla="*/ 1275351 w 1900157"/>
              <a:gd name="connsiteY9" fmla="*/ 288903 h 415658"/>
              <a:gd name="connsiteX10" fmla="*/ 677731 w 1900157"/>
              <a:gd name="connsiteY10" fmla="*/ 288903 h 415658"/>
              <a:gd name="connsiteX11" fmla="*/ 289238 w 1900157"/>
              <a:gd name="connsiteY11" fmla="*/ 411932 h 415658"/>
              <a:gd name="connsiteX12" fmla="*/ 4075 w 1900157"/>
              <a:gd name="connsiteY12" fmla="*/ 125845 h 415658"/>
              <a:gd name="connsiteX13" fmla="*/ 258355 w 1900157"/>
              <a:gd name="connsiteY13" fmla="*/ 96 h 415658"/>
              <a:gd name="connsiteX0" fmla="*/ 258355 w 1899062"/>
              <a:gd name="connsiteY0" fmla="*/ 96 h 415658"/>
              <a:gd name="connsiteX1" fmla="*/ 393816 w 1899062"/>
              <a:gd name="connsiteY1" fmla="*/ 19706 h 415658"/>
              <a:gd name="connsiteX2" fmla="*/ 601521 w 1899062"/>
              <a:gd name="connsiteY2" fmla="*/ 129301 h 415658"/>
              <a:gd name="connsiteX3" fmla="*/ 1328273 w 1899062"/>
              <a:gd name="connsiteY3" fmla="*/ 119776 h 415658"/>
              <a:gd name="connsiteX4" fmla="*/ 1526185 w 1899062"/>
              <a:gd name="connsiteY4" fmla="*/ 80248 h 415658"/>
              <a:gd name="connsiteX5" fmla="*/ 1729775 w 1899062"/>
              <a:gd name="connsiteY5" fmla="*/ 6720 h 415658"/>
              <a:gd name="connsiteX6" fmla="*/ 1896160 w 1899062"/>
              <a:gd name="connsiteY6" fmla="*/ 154601 h 415658"/>
              <a:gd name="connsiteX7" fmla="*/ 1775604 w 1899062"/>
              <a:gd name="connsiteY7" fmla="*/ 343279 h 415658"/>
              <a:gd name="connsiteX8" fmla="*/ 1486128 w 1899062"/>
              <a:gd name="connsiteY8" fmla="*/ 346360 h 415658"/>
              <a:gd name="connsiteX9" fmla="*/ 1275351 w 1899062"/>
              <a:gd name="connsiteY9" fmla="*/ 288903 h 415658"/>
              <a:gd name="connsiteX10" fmla="*/ 677731 w 1899062"/>
              <a:gd name="connsiteY10" fmla="*/ 288903 h 415658"/>
              <a:gd name="connsiteX11" fmla="*/ 289238 w 1899062"/>
              <a:gd name="connsiteY11" fmla="*/ 411932 h 415658"/>
              <a:gd name="connsiteX12" fmla="*/ 4075 w 1899062"/>
              <a:gd name="connsiteY12" fmla="*/ 125845 h 415658"/>
              <a:gd name="connsiteX13" fmla="*/ 258355 w 1899062"/>
              <a:gd name="connsiteY13" fmla="*/ 96 h 415658"/>
              <a:gd name="connsiteX0" fmla="*/ 258355 w 1899062"/>
              <a:gd name="connsiteY0" fmla="*/ 96 h 415658"/>
              <a:gd name="connsiteX1" fmla="*/ 458109 w 1899062"/>
              <a:gd name="connsiteY1" fmla="*/ 50662 h 415658"/>
              <a:gd name="connsiteX2" fmla="*/ 601521 w 1899062"/>
              <a:gd name="connsiteY2" fmla="*/ 129301 h 415658"/>
              <a:gd name="connsiteX3" fmla="*/ 1328273 w 1899062"/>
              <a:gd name="connsiteY3" fmla="*/ 119776 h 415658"/>
              <a:gd name="connsiteX4" fmla="*/ 1526185 w 1899062"/>
              <a:gd name="connsiteY4" fmla="*/ 80248 h 415658"/>
              <a:gd name="connsiteX5" fmla="*/ 1729775 w 1899062"/>
              <a:gd name="connsiteY5" fmla="*/ 6720 h 415658"/>
              <a:gd name="connsiteX6" fmla="*/ 1896160 w 1899062"/>
              <a:gd name="connsiteY6" fmla="*/ 154601 h 415658"/>
              <a:gd name="connsiteX7" fmla="*/ 1775604 w 1899062"/>
              <a:gd name="connsiteY7" fmla="*/ 343279 h 415658"/>
              <a:gd name="connsiteX8" fmla="*/ 1486128 w 1899062"/>
              <a:gd name="connsiteY8" fmla="*/ 346360 h 415658"/>
              <a:gd name="connsiteX9" fmla="*/ 1275351 w 1899062"/>
              <a:gd name="connsiteY9" fmla="*/ 288903 h 415658"/>
              <a:gd name="connsiteX10" fmla="*/ 677731 w 1899062"/>
              <a:gd name="connsiteY10" fmla="*/ 288903 h 415658"/>
              <a:gd name="connsiteX11" fmla="*/ 289238 w 1899062"/>
              <a:gd name="connsiteY11" fmla="*/ 411932 h 415658"/>
              <a:gd name="connsiteX12" fmla="*/ 4075 w 1899062"/>
              <a:gd name="connsiteY12" fmla="*/ 125845 h 415658"/>
              <a:gd name="connsiteX13" fmla="*/ 258355 w 1899062"/>
              <a:gd name="connsiteY13" fmla="*/ 96 h 415658"/>
              <a:gd name="connsiteX0" fmla="*/ 258355 w 1899062"/>
              <a:gd name="connsiteY0" fmla="*/ 96 h 415658"/>
              <a:gd name="connsiteX1" fmla="*/ 458109 w 1899062"/>
              <a:gd name="connsiteY1" fmla="*/ 50662 h 415658"/>
              <a:gd name="connsiteX2" fmla="*/ 711058 w 1899062"/>
              <a:gd name="connsiteY2" fmla="*/ 145970 h 415658"/>
              <a:gd name="connsiteX3" fmla="*/ 1328273 w 1899062"/>
              <a:gd name="connsiteY3" fmla="*/ 119776 h 415658"/>
              <a:gd name="connsiteX4" fmla="*/ 1526185 w 1899062"/>
              <a:gd name="connsiteY4" fmla="*/ 80248 h 415658"/>
              <a:gd name="connsiteX5" fmla="*/ 1729775 w 1899062"/>
              <a:gd name="connsiteY5" fmla="*/ 6720 h 415658"/>
              <a:gd name="connsiteX6" fmla="*/ 1896160 w 1899062"/>
              <a:gd name="connsiteY6" fmla="*/ 154601 h 415658"/>
              <a:gd name="connsiteX7" fmla="*/ 1775604 w 1899062"/>
              <a:gd name="connsiteY7" fmla="*/ 343279 h 415658"/>
              <a:gd name="connsiteX8" fmla="*/ 1486128 w 1899062"/>
              <a:gd name="connsiteY8" fmla="*/ 346360 h 415658"/>
              <a:gd name="connsiteX9" fmla="*/ 1275351 w 1899062"/>
              <a:gd name="connsiteY9" fmla="*/ 288903 h 415658"/>
              <a:gd name="connsiteX10" fmla="*/ 677731 w 1899062"/>
              <a:gd name="connsiteY10" fmla="*/ 288903 h 415658"/>
              <a:gd name="connsiteX11" fmla="*/ 289238 w 1899062"/>
              <a:gd name="connsiteY11" fmla="*/ 411932 h 415658"/>
              <a:gd name="connsiteX12" fmla="*/ 4075 w 1899062"/>
              <a:gd name="connsiteY12" fmla="*/ 125845 h 415658"/>
              <a:gd name="connsiteX13" fmla="*/ 258355 w 1899062"/>
              <a:gd name="connsiteY13" fmla="*/ 96 h 415658"/>
              <a:gd name="connsiteX0" fmla="*/ 262790 w 1903497"/>
              <a:gd name="connsiteY0" fmla="*/ 96 h 367105"/>
              <a:gd name="connsiteX1" fmla="*/ 462544 w 1903497"/>
              <a:gd name="connsiteY1" fmla="*/ 50662 h 367105"/>
              <a:gd name="connsiteX2" fmla="*/ 715493 w 1903497"/>
              <a:gd name="connsiteY2" fmla="*/ 145970 h 367105"/>
              <a:gd name="connsiteX3" fmla="*/ 1332708 w 1903497"/>
              <a:gd name="connsiteY3" fmla="*/ 119776 h 367105"/>
              <a:gd name="connsiteX4" fmla="*/ 1530620 w 1903497"/>
              <a:gd name="connsiteY4" fmla="*/ 80248 h 367105"/>
              <a:gd name="connsiteX5" fmla="*/ 1734210 w 1903497"/>
              <a:gd name="connsiteY5" fmla="*/ 6720 h 367105"/>
              <a:gd name="connsiteX6" fmla="*/ 1900595 w 1903497"/>
              <a:gd name="connsiteY6" fmla="*/ 154601 h 367105"/>
              <a:gd name="connsiteX7" fmla="*/ 1780039 w 1903497"/>
              <a:gd name="connsiteY7" fmla="*/ 343279 h 367105"/>
              <a:gd name="connsiteX8" fmla="*/ 1490563 w 1903497"/>
              <a:gd name="connsiteY8" fmla="*/ 346360 h 367105"/>
              <a:gd name="connsiteX9" fmla="*/ 1279786 w 1903497"/>
              <a:gd name="connsiteY9" fmla="*/ 288903 h 367105"/>
              <a:gd name="connsiteX10" fmla="*/ 682166 w 1903497"/>
              <a:gd name="connsiteY10" fmla="*/ 288903 h 367105"/>
              <a:gd name="connsiteX11" fmla="*/ 205567 w 1903497"/>
              <a:gd name="connsiteY11" fmla="*/ 361926 h 367105"/>
              <a:gd name="connsiteX12" fmla="*/ 8510 w 1903497"/>
              <a:gd name="connsiteY12" fmla="*/ 125845 h 367105"/>
              <a:gd name="connsiteX13" fmla="*/ 262790 w 1903497"/>
              <a:gd name="connsiteY13" fmla="*/ 96 h 367105"/>
              <a:gd name="connsiteX0" fmla="*/ 262790 w 1903497"/>
              <a:gd name="connsiteY0" fmla="*/ 96 h 371583"/>
              <a:gd name="connsiteX1" fmla="*/ 462544 w 1903497"/>
              <a:gd name="connsiteY1" fmla="*/ 50662 h 371583"/>
              <a:gd name="connsiteX2" fmla="*/ 715493 w 1903497"/>
              <a:gd name="connsiteY2" fmla="*/ 145970 h 371583"/>
              <a:gd name="connsiteX3" fmla="*/ 1332708 w 1903497"/>
              <a:gd name="connsiteY3" fmla="*/ 119776 h 371583"/>
              <a:gd name="connsiteX4" fmla="*/ 1530620 w 1903497"/>
              <a:gd name="connsiteY4" fmla="*/ 80248 h 371583"/>
              <a:gd name="connsiteX5" fmla="*/ 1734210 w 1903497"/>
              <a:gd name="connsiteY5" fmla="*/ 6720 h 371583"/>
              <a:gd name="connsiteX6" fmla="*/ 1900595 w 1903497"/>
              <a:gd name="connsiteY6" fmla="*/ 154601 h 371583"/>
              <a:gd name="connsiteX7" fmla="*/ 1780039 w 1903497"/>
              <a:gd name="connsiteY7" fmla="*/ 343279 h 371583"/>
              <a:gd name="connsiteX8" fmla="*/ 1490563 w 1903497"/>
              <a:gd name="connsiteY8" fmla="*/ 346360 h 371583"/>
              <a:gd name="connsiteX9" fmla="*/ 1279786 w 1903497"/>
              <a:gd name="connsiteY9" fmla="*/ 288903 h 371583"/>
              <a:gd name="connsiteX10" fmla="*/ 682166 w 1903497"/>
              <a:gd name="connsiteY10" fmla="*/ 288903 h 371583"/>
              <a:gd name="connsiteX11" fmla="*/ 477582 w 1903497"/>
              <a:gd name="connsiteY11" fmla="*/ 322410 h 371583"/>
              <a:gd name="connsiteX12" fmla="*/ 205567 w 1903497"/>
              <a:gd name="connsiteY12" fmla="*/ 361926 h 371583"/>
              <a:gd name="connsiteX13" fmla="*/ 8510 w 1903497"/>
              <a:gd name="connsiteY13" fmla="*/ 125845 h 371583"/>
              <a:gd name="connsiteX14" fmla="*/ 262790 w 1903497"/>
              <a:gd name="connsiteY14" fmla="*/ 96 h 371583"/>
              <a:gd name="connsiteX0" fmla="*/ 262790 w 1903497"/>
              <a:gd name="connsiteY0" fmla="*/ 96 h 373520"/>
              <a:gd name="connsiteX1" fmla="*/ 462544 w 1903497"/>
              <a:gd name="connsiteY1" fmla="*/ 50662 h 373520"/>
              <a:gd name="connsiteX2" fmla="*/ 715493 w 1903497"/>
              <a:gd name="connsiteY2" fmla="*/ 145970 h 373520"/>
              <a:gd name="connsiteX3" fmla="*/ 1332708 w 1903497"/>
              <a:gd name="connsiteY3" fmla="*/ 119776 h 373520"/>
              <a:gd name="connsiteX4" fmla="*/ 1530620 w 1903497"/>
              <a:gd name="connsiteY4" fmla="*/ 80248 h 373520"/>
              <a:gd name="connsiteX5" fmla="*/ 1734210 w 1903497"/>
              <a:gd name="connsiteY5" fmla="*/ 6720 h 373520"/>
              <a:gd name="connsiteX6" fmla="*/ 1900595 w 1903497"/>
              <a:gd name="connsiteY6" fmla="*/ 154601 h 373520"/>
              <a:gd name="connsiteX7" fmla="*/ 1780039 w 1903497"/>
              <a:gd name="connsiteY7" fmla="*/ 343279 h 373520"/>
              <a:gd name="connsiteX8" fmla="*/ 1490563 w 1903497"/>
              <a:gd name="connsiteY8" fmla="*/ 346360 h 373520"/>
              <a:gd name="connsiteX9" fmla="*/ 1279786 w 1903497"/>
              <a:gd name="connsiteY9" fmla="*/ 288903 h 373520"/>
              <a:gd name="connsiteX10" fmla="*/ 682166 w 1903497"/>
              <a:gd name="connsiteY10" fmla="*/ 288903 h 373520"/>
              <a:gd name="connsiteX11" fmla="*/ 508538 w 1903497"/>
              <a:gd name="connsiteY11" fmla="*/ 336698 h 373520"/>
              <a:gd name="connsiteX12" fmla="*/ 205567 w 1903497"/>
              <a:gd name="connsiteY12" fmla="*/ 361926 h 373520"/>
              <a:gd name="connsiteX13" fmla="*/ 8510 w 1903497"/>
              <a:gd name="connsiteY13" fmla="*/ 125845 h 373520"/>
              <a:gd name="connsiteX14" fmla="*/ 262790 w 1903497"/>
              <a:gd name="connsiteY14" fmla="*/ 96 h 373520"/>
              <a:gd name="connsiteX0" fmla="*/ 262790 w 1903497"/>
              <a:gd name="connsiteY0" fmla="*/ 96 h 392970"/>
              <a:gd name="connsiteX1" fmla="*/ 462544 w 1903497"/>
              <a:gd name="connsiteY1" fmla="*/ 50662 h 392970"/>
              <a:gd name="connsiteX2" fmla="*/ 715493 w 1903497"/>
              <a:gd name="connsiteY2" fmla="*/ 145970 h 392970"/>
              <a:gd name="connsiteX3" fmla="*/ 1332708 w 1903497"/>
              <a:gd name="connsiteY3" fmla="*/ 119776 h 392970"/>
              <a:gd name="connsiteX4" fmla="*/ 1530620 w 1903497"/>
              <a:gd name="connsiteY4" fmla="*/ 80248 h 392970"/>
              <a:gd name="connsiteX5" fmla="*/ 1734210 w 1903497"/>
              <a:gd name="connsiteY5" fmla="*/ 6720 h 392970"/>
              <a:gd name="connsiteX6" fmla="*/ 1900595 w 1903497"/>
              <a:gd name="connsiteY6" fmla="*/ 154601 h 392970"/>
              <a:gd name="connsiteX7" fmla="*/ 1780039 w 1903497"/>
              <a:gd name="connsiteY7" fmla="*/ 343279 h 392970"/>
              <a:gd name="connsiteX8" fmla="*/ 1490563 w 1903497"/>
              <a:gd name="connsiteY8" fmla="*/ 346360 h 392970"/>
              <a:gd name="connsiteX9" fmla="*/ 1279786 w 1903497"/>
              <a:gd name="connsiteY9" fmla="*/ 288903 h 392970"/>
              <a:gd name="connsiteX10" fmla="*/ 682166 w 1903497"/>
              <a:gd name="connsiteY10" fmla="*/ 288903 h 392970"/>
              <a:gd name="connsiteX11" fmla="*/ 546638 w 1903497"/>
              <a:gd name="connsiteY11" fmla="*/ 386705 h 392970"/>
              <a:gd name="connsiteX12" fmla="*/ 205567 w 1903497"/>
              <a:gd name="connsiteY12" fmla="*/ 361926 h 392970"/>
              <a:gd name="connsiteX13" fmla="*/ 8510 w 1903497"/>
              <a:gd name="connsiteY13" fmla="*/ 125845 h 392970"/>
              <a:gd name="connsiteX14" fmla="*/ 262790 w 1903497"/>
              <a:gd name="connsiteY14" fmla="*/ 96 h 392970"/>
              <a:gd name="connsiteX0" fmla="*/ 262790 w 1903497"/>
              <a:gd name="connsiteY0" fmla="*/ 96 h 392970"/>
              <a:gd name="connsiteX1" fmla="*/ 462544 w 1903497"/>
              <a:gd name="connsiteY1" fmla="*/ 50662 h 392970"/>
              <a:gd name="connsiteX2" fmla="*/ 715493 w 1903497"/>
              <a:gd name="connsiteY2" fmla="*/ 145970 h 392970"/>
              <a:gd name="connsiteX3" fmla="*/ 1332708 w 1903497"/>
              <a:gd name="connsiteY3" fmla="*/ 119776 h 392970"/>
              <a:gd name="connsiteX4" fmla="*/ 1530620 w 1903497"/>
              <a:gd name="connsiteY4" fmla="*/ 80248 h 392970"/>
              <a:gd name="connsiteX5" fmla="*/ 1734210 w 1903497"/>
              <a:gd name="connsiteY5" fmla="*/ 6720 h 392970"/>
              <a:gd name="connsiteX6" fmla="*/ 1900595 w 1903497"/>
              <a:gd name="connsiteY6" fmla="*/ 154601 h 392970"/>
              <a:gd name="connsiteX7" fmla="*/ 1780039 w 1903497"/>
              <a:gd name="connsiteY7" fmla="*/ 343279 h 392970"/>
              <a:gd name="connsiteX8" fmla="*/ 1490563 w 1903497"/>
              <a:gd name="connsiteY8" fmla="*/ 346360 h 392970"/>
              <a:gd name="connsiteX9" fmla="*/ 1279786 w 1903497"/>
              <a:gd name="connsiteY9" fmla="*/ 288903 h 392970"/>
              <a:gd name="connsiteX10" fmla="*/ 886953 w 1903497"/>
              <a:gd name="connsiteY10" fmla="*/ 267471 h 392970"/>
              <a:gd name="connsiteX11" fmla="*/ 546638 w 1903497"/>
              <a:gd name="connsiteY11" fmla="*/ 386705 h 392970"/>
              <a:gd name="connsiteX12" fmla="*/ 205567 w 1903497"/>
              <a:gd name="connsiteY12" fmla="*/ 361926 h 392970"/>
              <a:gd name="connsiteX13" fmla="*/ 8510 w 1903497"/>
              <a:gd name="connsiteY13" fmla="*/ 125845 h 392970"/>
              <a:gd name="connsiteX14" fmla="*/ 262790 w 1903497"/>
              <a:gd name="connsiteY14" fmla="*/ 96 h 392970"/>
              <a:gd name="connsiteX0" fmla="*/ 262790 w 1903497"/>
              <a:gd name="connsiteY0" fmla="*/ 96 h 392970"/>
              <a:gd name="connsiteX1" fmla="*/ 462544 w 1903497"/>
              <a:gd name="connsiteY1" fmla="*/ 50662 h 392970"/>
              <a:gd name="connsiteX2" fmla="*/ 715493 w 1903497"/>
              <a:gd name="connsiteY2" fmla="*/ 145970 h 392970"/>
              <a:gd name="connsiteX3" fmla="*/ 1335090 w 1903497"/>
              <a:gd name="connsiteY3" fmla="*/ 86438 h 392970"/>
              <a:gd name="connsiteX4" fmla="*/ 1530620 w 1903497"/>
              <a:gd name="connsiteY4" fmla="*/ 80248 h 392970"/>
              <a:gd name="connsiteX5" fmla="*/ 1734210 w 1903497"/>
              <a:gd name="connsiteY5" fmla="*/ 6720 h 392970"/>
              <a:gd name="connsiteX6" fmla="*/ 1900595 w 1903497"/>
              <a:gd name="connsiteY6" fmla="*/ 154601 h 392970"/>
              <a:gd name="connsiteX7" fmla="*/ 1780039 w 1903497"/>
              <a:gd name="connsiteY7" fmla="*/ 343279 h 392970"/>
              <a:gd name="connsiteX8" fmla="*/ 1490563 w 1903497"/>
              <a:gd name="connsiteY8" fmla="*/ 346360 h 392970"/>
              <a:gd name="connsiteX9" fmla="*/ 1279786 w 1903497"/>
              <a:gd name="connsiteY9" fmla="*/ 288903 h 392970"/>
              <a:gd name="connsiteX10" fmla="*/ 886953 w 1903497"/>
              <a:gd name="connsiteY10" fmla="*/ 267471 h 392970"/>
              <a:gd name="connsiteX11" fmla="*/ 546638 w 1903497"/>
              <a:gd name="connsiteY11" fmla="*/ 386705 h 392970"/>
              <a:gd name="connsiteX12" fmla="*/ 205567 w 1903497"/>
              <a:gd name="connsiteY12" fmla="*/ 361926 h 392970"/>
              <a:gd name="connsiteX13" fmla="*/ 8510 w 1903497"/>
              <a:gd name="connsiteY13" fmla="*/ 125845 h 392970"/>
              <a:gd name="connsiteX14" fmla="*/ 262790 w 1903497"/>
              <a:gd name="connsiteY14" fmla="*/ 96 h 392970"/>
              <a:gd name="connsiteX0" fmla="*/ 262790 w 1903497"/>
              <a:gd name="connsiteY0" fmla="*/ 96 h 392970"/>
              <a:gd name="connsiteX1" fmla="*/ 462544 w 1903497"/>
              <a:gd name="connsiteY1" fmla="*/ 50662 h 392970"/>
              <a:gd name="connsiteX2" fmla="*/ 715493 w 1903497"/>
              <a:gd name="connsiteY2" fmla="*/ 145970 h 392970"/>
              <a:gd name="connsiteX3" fmla="*/ 1335090 w 1903497"/>
              <a:gd name="connsiteY3" fmla="*/ 86438 h 392970"/>
              <a:gd name="connsiteX4" fmla="*/ 1583008 w 1903497"/>
              <a:gd name="connsiteY4" fmla="*/ 46911 h 392970"/>
              <a:gd name="connsiteX5" fmla="*/ 1734210 w 1903497"/>
              <a:gd name="connsiteY5" fmla="*/ 6720 h 392970"/>
              <a:gd name="connsiteX6" fmla="*/ 1900595 w 1903497"/>
              <a:gd name="connsiteY6" fmla="*/ 154601 h 392970"/>
              <a:gd name="connsiteX7" fmla="*/ 1780039 w 1903497"/>
              <a:gd name="connsiteY7" fmla="*/ 343279 h 392970"/>
              <a:gd name="connsiteX8" fmla="*/ 1490563 w 1903497"/>
              <a:gd name="connsiteY8" fmla="*/ 346360 h 392970"/>
              <a:gd name="connsiteX9" fmla="*/ 1279786 w 1903497"/>
              <a:gd name="connsiteY9" fmla="*/ 288903 h 392970"/>
              <a:gd name="connsiteX10" fmla="*/ 886953 w 1903497"/>
              <a:gd name="connsiteY10" fmla="*/ 267471 h 392970"/>
              <a:gd name="connsiteX11" fmla="*/ 546638 w 1903497"/>
              <a:gd name="connsiteY11" fmla="*/ 386705 h 392970"/>
              <a:gd name="connsiteX12" fmla="*/ 205567 w 1903497"/>
              <a:gd name="connsiteY12" fmla="*/ 361926 h 392970"/>
              <a:gd name="connsiteX13" fmla="*/ 8510 w 1903497"/>
              <a:gd name="connsiteY13" fmla="*/ 125845 h 392970"/>
              <a:gd name="connsiteX14" fmla="*/ 262790 w 1903497"/>
              <a:gd name="connsiteY14" fmla="*/ 96 h 392970"/>
              <a:gd name="connsiteX0" fmla="*/ 262790 w 1903119"/>
              <a:gd name="connsiteY0" fmla="*/ 96 h 392970"/>
              <a:gd name="connsiteX1" fmla="*/ 462544 w 1903119"/>
              <a:gd name="connsiteY1" fmla="*/ 50662 h 392970"/>
              <a:gd name="connsiteX2" fmla="*/ 715493 w 1903119"/>
              <a:gd name="connsiteY2" fmla="*/ 145970 h 392970"/>
              <a:gd name="connsiteX3" fmla="*/ 1335090 w 1903119"/>
              <a:gd name="connsiteY3" fmla="*/ 86438 h 392970"/>
              <a:gd name="connsiteX4" fmla="*/ 1583008 w 1903119"/>
              <a:gd name="connsiteY4" fmla="*/ 46911 h 392970"/>
              <a:gd name="connsiteX5" fmla="*/ 1838985 w 1903119"/>
              <a:gd name="connsiteY5" fmla="*/ 21007 h 392970"/>
              <a:gd name="connsiteX6" fmla="*/ 1900595 w 1903119"/>
              <a:gd name="connsiteY6" fmla="*/ 154601 h 392970"/>
              <a:gd name="connsiteX7" fmla="*/ 1780039 w 1903119"/>
              <a:gd name="connsiteY7" fmla="*/ 343279 h 392970"/>
              <a:gd name="connsiteX8" fmla="*/ 1490563 w 1903119"/>
              <a:gd name="connsiteY8" fmla="*/ 346360 h 392970"/>
              <a:gd name="connsiteX9" fmla="*/ 1279786 w 1903119"/>
              <a:gd name="connsiteY9" fmla="*/ 288903 h 392970"/>
              <a:gd name="connsiteX10" fmla="*/ 886953 w 1903119"/>
              <a:gd name="connsiteY10" fmla="*/ 267471 h 392970"/>
              <a:gd name="connsiteX11" fmla="*/ 546638 w 1903119"/>
              <a:gd name="connsiteY11" fmla="*/ 386705 h 392970"/>
              <a:gd name="connsiteX12" fmla="*/ 205567 w 1903119"/>
              <a:gd name="connsiteY12" fmla="*/ 361926 h 392970"/>
              <a:gd name="connsiteX13" fmla="*/ 8510 w 1903119"/>
              <a:gd name="connsiteY13" fmla="*/ 125845 h 392970"/>
              <a:gd name="connsiteX14" fmla="*/ 262790 w 1903119"/>
              <a:gd name="connsiteY14" fmla="*/ 96 h 392970"/>
              <a:gd name="connsiteX0" fmla="*/ 262790 w 1912409"/>
              <a:gd name="connsiteY0" fmla="*/ 96 h 392970"/>
              <a:gd name="connsiteX1" fmla="*/ 462544 w 1912409"/>
              <a:gd name="connsiteY1" fmla="*/ 50662 h 392970"/>
              <a:gd name="connsiteX2" fmla="*/ 715493 w 1912409"/>
              <a:gd name="connsiteY2" fmla="*/ 145970 h 392970"/>
              <a:gd name="connsiteX3" fmla="*/ 1335090 w 1912409"/>
              <a:gd name="connsiteY3" fmla="*/ 86438 h 392970"/>
              <a:gd name="connsiteX4" fmla="*/ 1583008 w 1912409"/>
              <a:gd name="connsiteY4" fmla="*/ 46911 h 392970"/>
              <a:gd name="connsiteX5" fmla="*/ 1838985 w 1912409"/>
              <a:gd name="connsiteY5" fmla="*/ 21007 h 392970"/>
              <a:gd name="connsiteX6" fmla="*/ 1900595 w 1912409"/>
              <a:gd name="connsiteY6" fmla="*/ 154601 h 392970"/>
              <a:gd name="connsiteX7" fmla="*/ 1827664 w 1912409"/>
              <a:gd name="connsiteY7" fmla="*/ 269461 h 392970"/>
              <a:gd name="connsiteX8" fmla="*/ 1490563 w 1912409"/>
              <a:gd name="connsiteY8" fmla="*/ 346360 h 392970"/>
              <a:gd name="connsiteX9" fmla="*/ 1279786 w 1912409"/>
              <a:gd name="connsiteY9" fmla="*/ 288903 h 392970"/>
              <a:gd name="connsiteX10" fmla="*/ 886953 w 1912409"/>
              <a:gd name="connsiteY10" fmla="*/ 267471 h 392970"/>
              <a:gd name="connsiteX11" fmla="*/ 546638 w 1912409"/>
              <a:gd name="connsiteY11" fmla="*/ 386705 h 392970"/>
              <a:gd name="connsiteX12" fmla="*/ 205567 w 1912409"/>
              <a:gd name="connsiteY12" fmla="*/ 361926 h 392970"/>
              <a:gd name="connsiteX13" fmla="*/ 8510 w 1912409"/>
              <a:gd name="connsiteY13" fmla="*/ 125845 h 392970"/>
              <a:gd name="connsiteX14" fmla="*/ 262790 w 1912409"/>
              <a:gd name="connsiteY14" fmla="*/ 96 h 392970"/>
              <a:gd name="connsiteX0" fmla="*/ 262790 w 1933999"/>
              <a:gd name="connsiteY0" fmla="*/ 96 h 392970"/>
              <a:gd name="connsiteX1" fmla="*/ 462544 w 1933999"/>
              <a:gd name="connsiteY1" fmla="*/ 50662 h 392970"/>
              <a:gd name="connsiteX2" fmla="*/ 715493 w 1933999"/>
              <a:gd name="connsiteY2" fmla="*/ 145970 h 392970"/>
              <a:gd name="connsiteX3" fmla="*/ 1335090 w 1933999"/>
              <a:gd name="connsiteY3" fmla="*/ 86438 h 392970"/>
              <a:gd name="connsiteX4" fmla="*/ 1583008 w 1933999"/>
              <a:gd name="connsiteY4" fmla="*/ 46911 h 392970"/>
              <a:gd name="connsiteX5" fmla="*/ 1838985 w 1933999"/>
              <a:gd name="connsiteY5" fmla="*/ 21007 h 392970"/>
              <a:gd name="connsiteX6" fmla="*/ 1933933 w 1933999"/>
              <a:gd name="connsiteY6" fmla="*/ 123645 h 392970"/>
              <a:gd name="connsiteX7" fmla="*/ 1827664 w 1933999"/>
              <a:gd name="connsiteY7" fmla="*/ 269461 h 392970"/>
              <a:gd name="connsiteX8" fmla="*/ 1490563 w 1933999"/>
              <a:gd name="connsiteY8" fmla="*/ 346360 h 392970"/>
              <a:gd name="connsiteX9" fmla="*/ 1279786 w 1933999"/>
              <a:gd name="connsiteY9" fmla="*/ 288903 h 392970"/>
              <a:gd name="connsiteX10" fmla="*/ 886953 w 1933999"/>
              <a:gd name="connsiteY10" fmla="*/ 267471 h 392970"/>
              <a:gd name="connsiteX11" fmla="*/ 546638 w 1933999"/>
              <a:gd name="connsiteY11" fmla="*/ 386705 h 392970"/>
              <a:gd name="connsiteX12" fmla="*/ 205567 w 1933999"/>
              <a:gd name="connsiteY12" fmla="*/ 361926 h 392970"/>
              <a:gd name="connsiteX13" fmla="*/ 8510 w 1933999"/>
              <a:gd name="connsiteY13" fmla="*/ 125845 h 392970"/>
              <a:gd name="connsiteX14" fmla="*/ 262790 w 1933999"/>
              <a:gd name="connsiteY14" fmla="*/ 96 h 392970"/>
              <a:gd name="connsiteX0" fmla="*/ 262790 w 1933999"/>
              <a:gd name="connsiteY0" fmla="*/ 96 h 392970"/>
              <a:gd name="connsiteX1" fmla="*/ 462544 w 1933999"/>
              <a:gd name="connsiteY1" fmla="*/ 50662 h 392970"/>
              <a:gd name="connsiteX2" fmla="*/ 715493 w 1933999"/>
              <a:gd name="connsiteY2" fmla="*/ 145970 h 392970"/>
              <a:gd name="connsiteX3" fmla="*/ 1335090 w 1933999"/>
              <a:gd name="connsiteY3" fmla="*/ 86438 h 392970"/>
              <a:gd name="connsiteX4" fmla="*/ 1583008 w 1933999"/>
              <a:gd name="connsiteY4" fmla="*/ 46911 h 392970"/>
              <a:gd name="connsiteX5" fmla="*/ 1838985 w 1933999"/>
              <a:gd name="connsiteY5" fmla="*/ 21007 h 392970"/>
              <a:gd name="connsiteX6" fmla="*/ 1933933 w 1933999"/>
              <a:gd name="connsiteY6" fmla="*/ 123645 h 392970"/>
              <a:gd name="connsiteX7" fmla="*/ 1827664 w 1933999"/>
              <a:gd name="connsiteY7" fmla="*/ 269461 h 392970"/>
              <a:gd name="connsiteX8" fmla="*/ 1440556 w 1933999"/>
              <a:gd name="connsiteY8" fmla="*/ 339216 h 392970"/>
              <a:gd name="connsiteX9" fmla="*/ 1279786 w 1933999"/>
              <a:gd name="connsiteY9" fmla="*/ 288903 h 392970"/>
              <a:gd name="connsiteX10" fmla="*/ 886953 w 1933999"/>
              <a:gd name="connsiteY10" fmla="*/ 267471 h 392970"/>
              <a:gd name="connsiteX11" fmla="*/ 546638 w 1933999"/>
              <a:gd name="connsiteY11" fmla="*/ 386705 h 392970"/>
              <a:gd name="connsiteX12" fmla="*/ 205567 w 1933999"/>
              <a:gd name="connsiteY12" fmla="*/ 361926 h 392970"/>
              <a:gd name="connsiteX13" fmla="*/ 8510 w 1933999"/>
              <a:gd name="connsiteY13" fmla="*/ 125845 h 392970"/>
              <a:gd name="connsiteX14" fmla="*/ 262790 w 1933999"/>
              <a:gd name="connsiteY14" fmla="*/ 96 h 392970"/>
              <a:gd name="connsiteX0" fmla="*/ 262790 w 1933999"/>
              <a:gd name="connsiteY0" fmla="*/ 96 h 392970"/>
              <a:gd name="connsiteX1" fmla="*/ 462544 w 1933999"/>
              <a:gd name="connsiteY1" fmla="*/ 50662 h 392970"/>
              <a:gd name="connsiteX2" fmla="*/ 715493 w 1933999"/>
              <a:gd name="connsiteY2" fmla="*/ 145970 h 392970"/>
              <a:gd name="connsiteX3" fmla="*/ 1335090 w 1933999"/>
              <a:gd name="connsiteY3" fmla="*/ 86438 h 392970"/>
              <a:gd name="connsiteX4" fmla="*/ 1583008 w 1933999"/>
              <a:gd name="connsiteY4" fmla="*/ 46911 h 392970"/>
              <a:gd name="connsiteX5" fmla="*/ 1838985 w 1933999"/>
              <a:gd name="connsiteY5" fmla="*/ 21007 h 392970"/>
              <a:gd name="connsiteX6" fmla="*/ 1933933 w 1933999"/>
              <a:gd name="connsiteY6" fmla="*/ 123645 h 392970"/>
              <a:gd name="connsiteX7" fmla="*/ 1827664 w 1933999"/>
              <a:gd name="connsiteY7" fmla="*/ 269461 h 392970"/>
              <a:gd name="connsiteX8" fmla="*/ 1440556 w 1933999"/>
              <a:gd name="connsiteY8" fmla="*/ 339216 h 392970"/>
              <a:gd name="connsiteX9" fmla="*/ 1420280 w 1933999"/>
              <a:gd name="connsiteY9" fmla="*/ 319859 h 392970"/>
              <a:gd name="connsiteX10" fmla="*/ 886953 w 1933999"/>
              <a:gd name="connsiteY10" fmla="*/ 267471 h 392970"/>
              <a:gd name="connsiteX11" fmla="*/ 546638 w 1933999"/>
              <a:gd name="connsiteY11" fmla="*/ 386705 h 392970"/>
              <a:gd name="connsiteX12" fmla="*/ 205567 w 1933999"/>
              <a:gd name="connsiteY12" fmla="*/ 361926 h 392970"/>
              <a:gd name="connsiteX13" fmla="*/ 8510 w 1933999"/>
              <a:gd name="connsiteY13" fmla="*/ 125845 h 392970"/>
              <a:gd name="connsiteX14" fmla="*/ 262790 w 1933999"/>
              <a:gd name="connsiteY14" fmla="*/ 96 h 392970"/>
              <a:gd name="connsiteX0" fmla="*/ 262790 w 1933999"/>
              <a:gd name="connsiteY0" fmla="*/ 96 h 392970"/>
              <a:gd name="connsiteX1" fmla="*/ 462544 w 1933999"/>
              <a:gd name="connsiteY1" fmla="*/ 50662 h 392970"/>
              <a:gd name="connsiteX2" fmla="*/ 715493 w 1933999"/>
              <a:gd name="connsiteY2" fmla="*/ 145970 h 392970"/>
              <a:gd name="connsiteX3" fmla="*/ 1335090 w 1933999"/>
              <a:gd name="connsiteY3" fmla="*/ 86438 h 392970"/>
              <a:gd name="connsiteX4" fmla="*/ 1583008 w 1933999"/>
              <a:gd name="connsiteY4" fmla="*/ 46911 h 392970"/>
              <a:gd name="connsiteX5" fmla="*/ 1838985 w 1933999"/>
              <a:gd name="connsiteY5" fmla="*/ 21007 h 392970"/>
              <a:gd name="connsiteX6" fmla="*/ 1933933 w 1933999"/>
              <a:gd name="connsiteY6" fmla="*/ 123645 h 392970"/>
              <a:gd name="connsiteX7" fmla="*/ 1827664 w 1933999"/>
              <a:gd name="connsiteY7" fmla="*/ 269461 h 392970"/>
              <a:gd name="connsiteX8" fmla="*/ 1685824 w 1933999"/>
              <a:gd name="connsiteY8" fmla="*/ 320166 h 392970"/>
              <a:gd name="connsiteX9" fmla="*/ 1420280 w 1933999"/>
              <a:gd name="connsiteY9" fmla="*/ 319859 h 392970"/>
              <a:gd name="connsiteX10" fmla="*/ 886953 w 1933999"/>
              <a:gd name="connsiteY10" fmla="*/ 267471 h 392970"/>
              <a:gd name="connsiteX11" fmla="*/ 546638 w 1933999"/>
              <a:gd name="connsiteY11" fmla="*/ 386705 h 392970"/>
              <a:gd name="connsiteX12" fmla="*/ 205567 w 1933999"/>
              <a:gd name="connsiteY12" fmla="*/ 361926 h 392970"/>
              <a:gd name="connsiteX13" fmla="*/ 8510 w 1933999"/>
              <a:gd name="connsiteY13" fmla="*/ 125845 h 392970"/>
              <a:gd name="connsiteX14" fmla="*/ 262790 w 1933999"/>
              <a:gd name="connsiteY14" fmla="*/ 96 h 392970"/>
              <a:gd name="connsiteX0" fmla="*/ 262790 w 1933999"/>
              <a:gd name="connsiteY0" fmla="*/ 96 h 392970"/>
              <a:gd name="connsiteX1" fmla="*/ 462544 w 1933999"/>
              <a:gd name="connsiteY1" fmla="*/ 50662 h 392970"/>
              <a:gd name="connsiteX2" fmla="*/ 715493 w 1933999"/>
              <a:gd name="connsiteY2" fmla="*/ 145970 h 392970"/>
              <a:gd name="connsiteX3" fmla="*/ 1335090 w 1933999"/>
              <a:gd name="connsiteY3" fmla="*/ 86438 h 392970"/>
              <a:gd name="connsiteX4" fmla="*/ 1583008 w 1933999"/>
              <a:gd name="connsiteY4" fmla="*/ 46911 h 392970"/>
              <a:gd name="connsiteX5" fmla="*/ 1838985 w 1933999"/>
              <a:gd name="connsiteY5" fmla="*/ 21007 h 392970"/>
              <a:gd name="connsiteX6" fmla="*/ 1933933 w 1933999"/>
              <a:gd name="connsiteY6" fmla="*/ 123645 h 392970"/>
              <a:gd name="connsiteX7" fmla="*/ 1827664 w 1933999"/>
              <a:gd name="connsiteY7" fmla="*/ 269461 h 392970"/>
              <a:gd name="connsiteX8" fmla="*/ 1662011 w 1933999"/>
              <a:gd name="connsiteY8" fmla="*/ 255872 h 392970"/>
              <a:gd name="connsiteX9" fmla="*/ 1420280 w 1933999"/>
              <a:gd name="connsiteY9" fmla="*/ 319859 h 392970"/>
              <a:gd name="connsiteX10" fmla="*/ 886953 w 1933999"/>
              <a:gd name="connsiteY10" fmla="*/ 267471 h 392970"/>
              <a:gd name="connsiteX11" fmla="*/ 546638 w 1933999"/>
              <a:gd name="connsiteY11" fmla="*/ 386705 h 392970"/>
              <a:gd name="connsiteX12" fmla="*/ 205567 w 1933999"/>
              <a:gd name="connsiteY12" fmla="*/ 361926 h 392970"/>
              <a:gd name="connsiteX13" fmla="*/ 8510 w 1933999"/>
              <a:gd name="connsiteY13" fmla="*/ 125845 h 392970"/>
              <a:gd name="connsiteX14" fmla="*/ 262790 w 1933999"/>
              <a:gd name="connsiteY14" fmla="*/ 96 h 392970"/>
              <a:gd name="connsiteX0" fmla="*/ 262790 w 1934224"/>
              <a:gd name="connsiteY0" fmla="*/ 96 h 392970"/>
              <a:gd name="connsiteX1" fmla="*/ 462544 w 1934224"/>
              <a:gd name="connsiteY1" fmla="*/ 50662 h 392970"/>
              <a:gd name="connsiteX2" fmla="*/ 715493 w 1934224"/>
              <a:gd name="connsiteY2" fmla="*/ 145970 h 392970"/>
              <a:gd name="connsiteX3" fmla="*/ 1335090 w 1934224"/>
              <a:gd name="connsiteY3" fmla="*/ 86438 h 392970"/>
              <a:gd name="connsiteX4" fmla="*/ 1583008 w 1934224"/>
              <a:gd name="connsiteY4" fmla="*/ 46911 h 392970"/>
              <a:gd name="connsiteX5" fmla="*/ 1838985 w 1934224"/>
              <a:gd name="connsiteY5" fmla="*/ 21007 h 392970"/>
              <a:gd name="connsiteX6" fmla="*/ 1933933 w 1934224"/>
              <a:gd name="connsiteY6" fmla="*/ 123645 h 392970"/>
              <a:gd name="connsiteX7" fmla="*/ 1861002 w 1934224"/>
              <a:gd name="connsiteY7" fmla="*/ 212311 h 392970"/>
              <a:gd name="connsiteX8" fmla="*/ 1662011 w 1934224"/>
              <a:gd name="connsiteY8" fmla="*/ 255872 h 392970"/>
              <a:gd name="connsiteX9" fmla="*/ 1420280 w 1934224"/>
              <a:gd name="connsiteY9" fmla="*/ 319859 h 392970"/>
              <a:gd name="connsiteX10" fmla="*/ 886953 w 1934224"/>
              <a:gd name="connsiteY10" fmla="*/ 267471 h 392970"/>
              <a:gd name="connsiteX11" fmla="*/ 546638 w 1934224"/>
              <a:gd name="connsiteY11" fmla="*/ 386705 h 392970"/>
              <a:gd name="connsiteX12" fmla="*/ 205567 w 1934224"/>
              <a:gd name="connsiteY12" fmla="*/ 361926 h 392970"/>
              <a:gd name="connsiteX13" fmla="*/ 8510 w 1934224"/>
              <a:gd name="connsiteY13" fmla="*/ 125845 h 392970"/>
              <a:gd name="connsiteX14" fmla="*/ 262790 w 1934224"/>
              <a:gd name="connsiteY14" fmla="*/ 96 h 392970"/>
              <a:gd name="connsiteX0" fmla="*/ 262790 w 1934161"/>
              <a:gd name="connsiteY0" fmla="*/ 96 h 392970"/>
              <a:gd name="connsiteX1" fmla="*/ 462544 w 1934161"/>
              <a:gd name="connsiteY1" fmla="*/ 50662 h 392970"/>
              <a:gd name="connsiteX2" fmla="*/ 715493 w 1934161"/>
              <a:gd name="connsiteY2" fmla="*/ 145970 h 392970"/>
              <a:gd name="connsiteX3" fmla="*/ 1335090 w 1934161"/>
              <a:gd name="connsiteY3" fmla="*/ 86438 h 392970"/>
              <a:gd name="connsiteX4" fmla="*/ 1583008 w 1934161"/>
              <a:gd name="connsiteY4" fmla="*/ 46911 h 392970"/>
              <a:gd name="connsiteX5" fmla="*/ 1838985 w 1934161"/>
              <a:gd name="connsiteY5" fmla="*/ 21007 h 392970"/>
              <a:gd name="connsiteX6" fmla="*/ 1933933 w 1934161"/>
              <a:gd name="connsiteY6" fmla="*/ 123645 h 392970"/>
              <a:gd name="connsiteX7" fmla="*/ 1861002 w 1934161"/>
              <a:gd name="connsiteY7" fmla="*/ 212311 h 392970"/>
              <a:gd name="connsiteX8" fmla="*/ 1721542 w 1934161"/>
              <a:gd name="connsiteY8" fmla="*/ 305878 h 392970"/>
              <a:gd name="connsiteX9" fmla="*/ 1420280 w 1934161"/>
              <a:gd name="connsiteY9" fmla="*/ 319859 h 392970"/>
              <a:gd name="connsiteX10" fmla="*/ 886953 w 1934161"/>
              <a:gd name="connsiteY10" fmla="*/ 267471 h 392970"/>
              <a:gd name="connsiteX11" fmla="*/ 546638 w 1934161"/>
              <a:gd name="connsiteY11" fmla="*/ 386705 h 392970"/>
              <a:gd name="connsiteX12" fmla="*/ 205567 w 1934161"/>
              <a:gd name="connsiteY12" fmla="*/ 361926 h 392970"/>
              <a:gd name="connsiteX13" fmla="*/ 8510 w 1934161"/>
              <a:gd name="connsiteY13" fmla="*/ 125845 h 392970"/>
              <a:gd name="connsiteX14" fmla="*/ 262790 w 1934161"/>
              <a:gd name="connsiteY14" fmla="*/ 96 h 392970"/>
              <a:gd name="connsiteX0" fmla="*/ 262790 w 1936757"/>
              <a:gd name="connsiteY0" fmla="*/ 96 h 392970"/>
              <a:gd name="connsiteX1" fmla="*/ 462544 w 1936757"/>
              <a:gd name="connsiteY1" fmla="*/ 50662 h 392970"/>
              <a:gd name="connsiteX2" fmla="*/ 715493 w 1936757"/>
              <a:gd name="connsiteY2" fmla="*/ 145970 h 392970"/>
              <a:gd name="connsiteX3" fmla="*/ 1335090 w 1936757"/>
              <a:gd name="connsiteY3" fmla="*/ 86438 h 392970"/>
              <a:gd name="connsiteX4" fmla="*/ 1583008 w 1936757"/>
              <a:gd name="connsiteY4" fmla="*/ 46911 h 392970"/>
              <a:gd name="connsiteX5" fmla="*/ 1838985 w 1936757"/>
              <a:gd name="connsiteY5" fmla="*/ 21007 h 392970"/>
              <a:gd name="connsiteX6" fmla="*/ 1933933 w 1936757"/>
              <a:gd name="connsiteY6" fmla="*/ 123645 h 392970"/>
              <a:gd name="connsiteX7" fmla="*/ 1894339 w 1936757"/>
              <a:gd name="connsiteY7" fmla="*/ 228980 h 392970"/>
              <a:gd name="connsiteX8" fmla="*/ 1721542 w 1936757"/>
              <a:gd name="connsiteY8" fmla="*/ 305878 h 392970"/>
              <a:gd name="connsiteX9" fmla="*/ 1420280 w 1936757"/>
              <a:gd name="connsiteY9" fmla="*/ 319859 h 392970"/>
              <a:gd name="connsiteX10" fmla="*/ 886953 w 1936757"/>
              <a:gd name="connsiteY10" fmla="*/ 267471 h 392970"/>
              <a:gd name="connsiteX11" fmla="*/ 546638 w 1936757"/>
              <a:gd name="connsiteY11" fmla="*/ 386705 h 392970"/>
              <a:gd name="connsiteX12" fmla="*/ 205567 w 1936757"/>
              <a:gd name="connsiteY12" fmla="*/ 361926 h 392970"/>
              <a:gd name="connsiteX13" fmla="*/ 8510 w 1936757"/>
              <a:gd name="connsiteY13" fmla="*/ 125845 h 392970"/>
              <a:gd name="connsiteX14" fmla="*/ 262790 w 1936757"/>
              <a:gd name="connsiteY14" fmla="*/ 96 h 392970"/>
              <a:gd name="connsiteX0" fmla="*/ 262790 w 1936757"/>
              <a:gd name="connsiteY0" fmla="*/ 96 h 392970"/>
              <a:gd name="connsiteX1" fmla="*/ 462544 w 1936757"/>
              <a:gd name="connsiteY1" fmla="*/ 50662 h 392970"/>
              <a:gd name="connsiteX2" fmla="*/ 715493 w 1936757"/>
              <a:gd name="connsiteY2" fmla="*/ 145970 h 392970"/>
              <a:gd name="connsiteX3" fmla="*/ 1335090 w 1936757"/>
              <a:gd name="connsiteY3" fmla="*/ 86438 h 392970"/>
              <a:gd name="connsiteX4" fmla="*/ 1578246 w 1936757"/>
              <a:gd name="connsiteY4" fmla="*/ 8811 h 392970"/>
              <a:gd name="connsiteX5" fmla="*/ 1838985 w 1936757"/>
              <a:gd name="connsiteY5" fmla="*/ 21007 h 392970"/>
              <a:gd name="connsiteX6" fmla="*/ 1933933 w 1936757"/>
              <a:gd name="connsiteY6" fmla="*/ 123645 h 392970"/>
              <a:gd name="connsiteX7" fmla="*/ 1894339 w 1936757"/>
              <a:gd name="connsiteY7" fmla="*/ 228980 h 392970"/>
              <a:gd name="connsiteX8" fmla="*/ 1721542 w 1936757"/>
              <a:gd name="connsiteY8" fmla="*/ 305878 h 392970"/>
              <a:gd name="connsiteX9" fmla="*/ 1420280 w 1936757"/>
              <a:gd name="connsiteY9" fmla="*/ 319859 h 392970"/>
              <a:gd name="connsiteX10" fmla="*/ 886953 w 1936757"/>
              <a:gd name="connsiteY10" fmla="*/ 267471 h 392970"/>
              <a:gd name="connsiteX11" fmla="*/ 546638 w 1936757"/>
              <a:gd name="connsiteY11" fmla="*/ 386705 h 392970"/>
              <a:gd name="connsiteX12" fmla="*/ 205567 w 1936757"/>
              <a:gd name="connsiteY12" fmla="*/ 361926 h 392970"/>
              <a:gd name="connsiteX13" fmla="*/ 8510 w 1936757"/>
              <a:gd name="connsiteY13" fmla="*/ 125845 h 392970"/>
              <a:gd name="connsiteX14" fmla="*/ 262790 w 1936757"/>
              <a:gd name="connsiteY14" fmla="*/ 96 h 392970"/>
              <a:gd name="connsiteX0" fmla="*/ 262790 w 1936757"/>
              <a:gd name="connsiteY0" fmla="*/ 96 h 392970"/>
              <a:gd name="connsiteX1" fmla="*/ 462544 w 1936757"/>
              <a:gd name="connsiteY1" fmla="*/ 50662 h 392970"/>
              <a:gd name="connsiteX2" fmla="*/ 715493 w 1936757"/>
              <a:gd name="connsiteY2" fmla="*/ 145970 h 392970"/>
              <a:gd name="connsiteX3" fmla="*/ 1335090 w 1936757"/>
              <a:gd name="connsiteY3" fmla="*/ 86438 h 392970"/>
              <a:gd name="connsiteX4" fmla="*/ 1578246 w 1936757"/>
              <a:gd name="connsiteY4" fmla="*/ 8811 h 392970"/>
              <a:gd name="connsiteX5" fmla="*/ 1838985 w 1936757"/>
              <a:gd name="connsiteY5" fmla="*/ 21007 h 392970"/>
              <a:gd name="connsiteX6" fmla="*/ 1933933 w 1936757"/>
              <a:gd name="connsiteY6" fmla="*/ 123645 h 392970"/>
              <a:gd name="connsiteX7" fmla="*/ 1894339 w 1936757"/>
              <a:gd name="connsiteY7" fmla="*/ 228980 h 392970"/>
              <a:gd name="connsiteX8" fmla="*/ 1721542 w 1936757"/>
              <a:gd name="connsiteY8" fmla="*/ 305878 h 392970"/>
              <a:gd name="connsiteX9" fmla="*/ 1244067 w 1936757"/>
              <a:gd name="connsiteY9" fmla="*/ 312715 h 392970"/>
              <a:gd name="connsiteX10" fmla="*/ 886953 w 1936757"/>
              <a:gd name="connsiteY10" fmla="*/ 267471 h 392970"/>
              <a:gd name="connsiteX11" fmla="*/ 546638 w 1936757"/>
              <a:gd name="connsiteY11" fmla="*/ 386705 h 392970"/>
              <a:gd name="connsiteX12" fmla="*/ 205567 w 1936757"/>
              <a:gd name="connsiteY12" fmla="*/ 361926 h 392970"/>
              <a:gd name="connsiteX13" fmla="*/ 8510 w 1936757"/>
              <a:gd name="connsiteY13" fmla="*/ 125845 h 392970"/>
              <a:gd name="connsiteX14" fmla="*/ 262790 w 1936757"/>
              <a:gd name="connsiteY14" fmla="*/ 96 h 392970"/>
              <a:gd name="connsiteX0" fmla="*/ 262790 w 1936757"/>
              <a:gd name="connsiteY0" fmla="*/ 96 h 392970"/>
              <a:gd name="connsiteX1" fmla="*/ 462544 w 1936757"/>
              <a:gd name="connsiteY1" fmla="*/ 50662 h 392970"/>
              <a:gd name="connsiteX2" fmla="*/ 715493 w 1936757"/>
              <a:gd name="connsiteY2" fmla="*/ 145970 h 392970"/>
              <a:gd name="connsiteX3" fmla="*/ 1335090 w 1936757"/>
              <a:gd name="connsiteY3" fmla="*/ 86438 h 392970"/>
              <a:gd name="connsiteX4" fmla="*/ 1578246 w 1936757"/>
              <a:gd name="connsiteY4" fmla="*/ 8811 h 392970"/>
              <a:gd name="connsiteX5" fmla="*/ 1838985 w 1936757"/>
              <a:gd name="connsiteY5" fmla="*/ 21007 h 392970"/>
              <a:gd name="connsiteX6" fmla="*/ 1933933 w 1936757"/>
              <a:gd name="connsiteY6" fmla="*/ 123645 h 392970"/>
              <a:gd name="connsiteX7" fmla="*/ 1894339 w 1936757"/>
              <a:gd name="connsiteY7" fmla="*/ 228980 h 392970"/>
              <a:gd name="connsiteX8" fmla="*/ 1721542 w 1936757"/>
              <a:gd name="connsiteY8" fmla="*/ 305878 h 392970"/>
              <a:gd name="connsiteX9" fmla="*/ 1244067 w 1936757"/>
              <a:gd name="connsiteY9" fmla="*/ 312715 h 392970"/>
              <a:gd name="connsiteX10" fmla="*/ 886953 w 1936757"/>
              <a:gd name="connsiteY10" fmla="*/ 267471 h 392970"/>
              <a:gd name="connsiteX11" fmla="*/ 546638 w 1936757"/>
              <a:gd name="connsiteY11" fmla="*/ 386705 h 392970"/>
              <a:gd name="connsiteX12" fmla="*/ 205567 w 1936757"/>
              <a:gd name="connsiteY12" fmla="*/ 361926 h 392970"/>
              <a:gd name="connsiteX13" fmla="*/ 8510 w 1936757"/>
              <a:gd name="connsiteY13" fmla="*/ 125845 h 392970"/>
              <a:gd name="connsiteX14" fmla="*/ 262790 w 1936757"/>
              <a:gd name="connsiteY14" fmla="*/ 96 h 392970"/>
              <a:gd name="connsiteX0" fmla="*/ 262790 w 1936757"/>
              <a:gd name="connsiteY0" fmla="*/ 96 h 392970"/>
              <a:gd name="connsiteX1" fmla="*/ 462544 w 1936757"/>
              <a:gd name="connsiteY1" fmla="*/ 50662 h 392970"/>
              <a:gd name="connsiteX2" fmla="*/ 715493 w 1936757"/>
              <a:gd name="connsiteY2" fmla="*/ 145970 h 392970"/>
              <a:gd name="connsiteX3" fmla="*/ 1335090 w 1936757"/>
              <a:gd name="connsiteY3" fmla="*/ 86438 h 392970"/>
              <a:gd name="connsiteX4" fmla="*/ 1578246 w 1936757"/>
              <a:gd name="connsiteY4" fmla="*/ 8811 h 392970"/>
              <a:gd name="connsiteX5" fmla="*/ 1838985 w 1936757"/>
              <a:gd name="connsiteY5" fmla="*/ 21007 h 392970"/>
              <a:gd name="connsiteX6" fmla="*/ 1933933 w 1936757"/>
              <a:gd name="connsiteY6" fmla="*/ 123645 h 392970"/>
              <a:gd name="connsiteX7" fmla="*/ 1894339 w 1936757"/>
              <a:gd name="connsiteY7" fmla="*/ 228980 h 392970"/>
              <a:gd name="connsiteX8" fmla="*/ 1721542 w 1936757"/>
              <a:gd name="connsiteY8" fmla="*/ 305878 h 392970"/>
              <a:gd name="connsiteX9" fmla="*/ 1244067 w 1936757"/>
              <a:gd name="connsiteY9" fmla="*/ 312715 h 392970"/>
              <a:gd name="connsiteX10" fmla="*/ 886953 w 1936757"/>
              <a:gd name="connsiteY10" fmla="*/ 267471 h 392970"/>
              <a:gd name="connsiteX11" fmla="*/ 546638 w 1936757"/>
              <a:gd name="connsiteY11" fmla="*/ 386705 h 392970"/>
              <a:gd name="connsiteX12" fmla="*/ 205567 w 1936757"/>
              <a:gd name="connsiteY12" fmla="*/ 361926 h 392970"/>
              <a:gd name="connsiteX13" fmla="*/ 8510 w 1936757"/>
              <a:gd name="connsiteY13" fmla="*/ 125845 h 392970"/>
              <a:gd name="connsiteX14" fmla="*/ 262790 w 1936757"/>
              <a:gd name="connsiteY14" fmla="*/ 96 h 392970"/>
              <a:gd name="connsiteX0" fmla="*/ 262790 w 1936757"/>
              <a:gd name="connsiteY0" fmla="*/ 96 h 392970"/>
              <a:gd name="connsiteX1" fmla="*/ 462544 w 1936757"/>
              <a:gd name="connsiteY1" fmla="*/ 50662 h 392970"/>
              <a:gd name="connsiteX2" fmla="*/ 715493 w 1936757"/>
              <a:gd name="connsiteY2" fmla="*/ 145970 h 392970"/>
              <a:gd name="connsiteX3" fmla="*/ 1335090 w 1936757"/>
              <a:gd name="connsiteY3" fmla="*/ 86438 h 392970"/>
              <a:gd name="connsiteX4" fmla="*/ 1578246 w 1936757"/>
              <a:gd name="connsiteY4" fmla="*/ 8811 h 392970"/>
              <a:gd name="connsiteX5" fmla="*/ 1838985 w 1936757"/>
              <a:gd name="connsiteY5" fmla="*/ 21007 h 392970"/>
              <a:gd name="connsiteX6" fmla="*/ 1933933 w 1936757"/>
              <a:gd name="connsiteY6" fmla="*/ 123645 h 392970"/>
              <a:gd name="connsiteX7" fmla="*/ 1894339 w 1936757"/>
              <a:gd name="connsiteY7" fmla="*/ 228980 h 392970"/>
              <a:gd name="connsiteX8" fmla="*/ 1721542 w 1936757"/>
              <a:gd name="connsiteY8" fmla="*/ 305878 h 392970"/>
              <a:gd name="connsiteX9" fmla="*/ 1244067 w 1936757"/>
              <a:gd name="connsiteY9" fmla="*/ 312715 h 392970"/>
              <a:gd name="connsiteX10" fmla="*/ 886953 w 1936757"/>
              <a:gd name="connsiteY10" fmla="*/ 267471 h 392970"/>
              <a:gd name="connsiteX11" fmla="*/ 546638 w 1936757"/>
              <a:gd name="connsiteY11" fmla="*/ 386705 h 392970"/>
              <a:gd name="connsiteX12" fmla="*/ 205567 w 1936757"/>
              <a:gd name="connsiteY12" fmla="*/ 361926 h 392970"/>
              <a:gd name="connsiteX13" fmla="*/ 8510 w 1936757"/>
              <a:gd name="connsiteY13" fmla="*/ 125845 h 392970"/>
              <a:gd name="connsiteX14" fmla="*/ 262790 w 1936757"/>
              <a:gd name="connsiteY14" fmla="*/ 96 h 392970"/>
              <a:gd name="connsiteX0" fmla="*/ 262790 w 1936757"/>
              <a:gd name="connsiteY0" fmla="*/ 96 h 463902"/>
              <a:gd name="connsiteX1" fmla="*/ 462544 w 1936757"/>
              <a:gd name="connsiteY1" fmla="*/ 50662 h 463902"/>
              <a:gd name="connsiteX2" fmla="*/ 715493 w 1936757"/>
              <a:gd name="connsiteY2" fmla="*/ 145970 h 463902"/>
              <a:gd name="connsiteX3" fmla="*/ 1335090 w 1936757"/>
              <a:gd name="connsiteY3" fmla="*/ 86438 h 463902"/>
              <a:gd name="connsiteX4" fmla="*/ 1578246 w 1936757"/>
              <a:gd name="connsiteY4" fmla="*/ 8811 h 463902"/>
              <a:gd name="connsiteX5" fmla="*/ 1838985 w 1936757"/>
              <a:gd name="connsiteY5" fmla="*/ 21007 h 463902"/>
              <a:gd name="connsiteX6" fmla="*/ 1933933 w 1936757"/>
              <a:gd name="connsiteY6" fmla="*/ 123645 h 463902"/>
              <a:gd name="connsiteX7" fmla="*/ 1894339 w 1936757"/>
              <a:gd name="connsiteY7" fmla="*/ 228980 h 463902"/>
              <a:gd name="connsiteX8" fmla="*/ 1721542 w 1936757"/>
              <a:gd name="connsiteY8" fmla="*/ 305878 h 463902"/>
              <a:gd name="connsiteX9" fmla="*/ 1291692 w 1936757"/>
              <a:gd name="connsiteY9" fmla="*/ 460352 h 463902"/>
              <a:gd name="connsiteX10" fmla="*/ 886953 w 1936757"/>
              <a:gd name="connsiteY10" fmla="*/ 267471 h 463902"/>
              <a:gd name="connsiteX11" fmla="*/ 546638 w 1936757"/>
              <a:gd name="connsiteY11" fmla="*/ 386705 h 463902"/>
              <a:gd name="connsiteX12" fmla="*/ 205567 w 1936757"/>
              <a:gd name="connsiteY12" fmla="*/ 361926 h 463902"/>
              <a:gd name="connsiteX13" fmla="*/ 8510 w 1936757"/>
              <a:gd name="connsiteY13" fmla="*/ 125845 h 463902"/>
              <a:gd name="connsiteX14" fmla="*/ 262790 w 1936757"/>
              <a:gd name="connsiteY14" fmla="*/ 96 h 463902"/>
              <a:gd name="connsiteX0" fmla="*/ 262790 w 1936757"/>
              <a:gd name="connsiteY0" fmla="*/ 3596 h 467402"/>
              <a:gd name="connsiteX1" fmla="*/ 462544 w 1936757"/>
              <a:gd name="connsiteY1" fmla="*/ 54162 h 467402"/>
              <a:gd name="connsiteX2" fmla="*/ 715493 w 1936757"/>
              <a:gd name="connsiteY2" fmla="*/ 149470 h 467402"/>
              <a:gd name="connsiteX3" fmla="*/ 1325565 w 1936757"/>
              <a:gd name="connsiteY3" fmla="*/ 175663 h 467402"/>
              <a:gd name="connsiteX4" fmla="*/ 1578246 w 1936757"/>
              <a:gd name="connsiteY4" fmla="*/ 12311 h 467402"/>
              <a:gd name="connsiteX5" fmla="*/ 1838985 w 1936757"/>
              <a:gd name="connsiteY5" fmla="*/ 24507 h 467402"/>
              <a:gd name="connsiteX6" fmla="*/ 1933933 w 1936757"/>
              <a:gd name="connsiteY6" fmla="*/ 127145 h 467402"/>
              <a:gd name="connsiteX7" fmla="*/ 1894339 w 1936757"/>
              <a:gd name="connsiteY7" fmla="*/ 232480 h 467402"/>
              <a:gd name="connsiteX8" fmla="*/ 1721542 w 1936757"/>
              <a:gd name="connsiteY8" fmla="*/ 309378 h 467402"/>
              <a:gd name="connsiteX9" fmla="*/ 1291692 w 1936757"/>
              <a:gd name="connsiteY9" fmla="*/ 463852 h 467402"/>
              <a:gd name="connsiteX10" fmla="*/ 886953 w 1936757"/>
              <a:gd name="connsiteY10" fmla="*/ 270971 h 467402"/>
              <a:gd name="connsiteX11" fmla="*/ 546638 w 1936757"/>
              <a:gd name="connsiteY11" fmla="*/ 390205 h 467402"/>
              <a:gd name="connsiteX12" fmla="*/ 205567 w 1936757"/>
              <a:gd name="connsiteY12" fmla="*/ 365426 h 467402"/>
              <a:gd name="connsiteX13" fmla="*/ 8510 w 1936757"/>
              <a:gd name="connsiteY13" fmla="*/ 129345 h 467402"/>
              <a:gd name="connsiteX14" fmla="*/ 262790 w 1936757"/>
              <a:gd name="connsiteY14" fmla="*/ 3596 h 467402"/>
              <a:gd name="connsiteX0" fmla="*/ 262790 w 1936757"/>
              <a:gd name="connsiteY0" fmla="*/ 11151 h 474957"/>
              <a:gd name="connsiteX1" fmla="*/ 462544 w 1936757"/>
              <a:gd name="connsiteY1" fmla="*/ 61717 h 474957"/>
              <a:gd name="connsiteX2" fmla="*/ 715493 w 1936757"/>
              <a:gd name="connsiteY2" fmla="*/ 157025 h 474957"/>
              <a:gd name="connsiteX3" fmla="*/ 1325565 w 1936757"/>
              <a:gd name="connsiteY3" fmla="*/ 183218 h 474957"/>
              <a:gd name="connsiteX4" fmla="*/ 1640159 w 1936757"/>
              <a:gd name="connsiteY4" fmla="*/ 10341 h 474957"/>
              <a:gd name="connsiteX5" fmla="*/ 1838985 w 1936757"/>
              <a:gd name="connsiteY5" fmla="*/ 32062 h 474957"/>
              <a:gd name="connsiteX6" fmla="*/ 1933933 w 1936757"/>
              <a:gd name="connsiteY6" fmla="*/ 134700 h 474957"/>
              <a:gd name="connsiteX7" fmla="*/ 1894339 w 1936757"/>
              <a:gd name="connsiteY7" fmla="*/ 240035 h 474957"/>
              <a:gd name="connsiteX8" fmla="*/ 1721542 w 1936757"/>
              <a:gd name="connsiteY8" fmla="*/ 316933 h 474957"/>
              <a:gd name="connsiteX9" fmla="*/ 1291692 w 1936757"/>
              <a:gd name="connsiteY9" fmla="*/ 471407 h 474957"/>
              <a:gd name="connsiteX10" fmla="*/ 886953 w 1936757"/>
              <a:gd name="connsiteY10" fmla="*/ 278526 h 474957"/>
              <a:gd name="connsiteX11" fmla="*/ 546638 w 1936757"/>
              <a:gd name="connsiteY11" fmla="*/ 397760 h 474957"/>
              <a:gd name="connsiteX12" fmla="*/ 205567 w 1936757"/>
              <a:gd name="connsiteY12" fmla="*/ 372981 h 474957"/>
              <a:gd name="connsiteX13" fmla="*/ 8510 w 1936757"/>
              <a:gd name="connsiteY13" fmla="*/ 136900 h 474957"/>
              <a:gd name="connsiteX14" fmla="*/ 262790 w 1936757"/>
              <a:gd name="connsiteY14" fmla="*/ 11151 h 474957"/>
              <a:gd name="connsiteX0" fmla="*/ 262790 w 1935565"/>
              <a:gd name="connsiteY0" fmla="*/ 12577 h 476383"/>
              <a:gd name="connsiteX1" fmla="*/ 462544 w 1935565"/>
              <a:gd name="connsiteY1" fmla="*/ 63143 h 476383"/>
              <a:gd name="connsiteX2" fmla="*/ 715493 w 1935565"/>
              <a:gd name="connsiteY2" fmla="*/ 158451 h 476383"/>
              <a:gd name="connsiteX3" fmla="*/ 1325565 w 1935565"/>
              <a:gd name="connsiteY3" fmla="*/ 184644 h 476383"/>
              <a:gd name="connsiteX4" fmla="*/ 1640159 w 1935565"/>
              <a:gd name="connsiteY4" fmla="*/ 11767 h 476383"/>
              <a:gd name="connsiteX5" fmla="*/ 1858035 w 1935565"/>
              <a:gd name="connsiteY5" fmla="*/ 28726 h 476383"/>
              <a:gd name="connsiteX6" fmla="*/ 1933933 w 1935565"/>
              <a:gd name="connsiteY6" fmla="*/ 136126 h 476383"/>
              <a:gd name="connsiteX7" fmla="*/ 1894339 w 1935565"/>
              <a:gd name="connsiteY7" fmla="*/ 241461 h 476383"/>
              <a:gd name="connsiteX8" fmla="*/ 1721542 w 1935565"/>
              <a:gd name="connsiteY8" fmla="*/ 318359 h 476383"/>
              <a:gd name="connsiteX9" fmla="*/ 1291692 w 1935565"/>
              <a:gd name="connsiteY9" fmla="*/ 472833 h 476383"/>
              <a:gd name="connsiteX10" fmla="*/ 886953 w 1935565"/>
              <a:gd name="connsiteY10" fmla="*/ 279952 h 476383"/>
              <a:gd name="connsiteX11" fmla="*/ 546638 w 1935565"/>
              <a:gd name="connsiteY11" fmla="*/ 399186 h 476383"/>
              <a:gd name="connsiteX12" fmla="*/ 205567 w 1935565"/>
              <a:gd name="connsiteY12" fmla="*/ 374407 h 476383"/>
              <a:gd name="connsiteX13" fmla="*/ 8510 w 1935565"/>
              <a:gd name="connsiteY13" fmla="*/ 138326 h 476383"/>
              <a:gd name="connsiteX14" fmla="*/ 262790 w 1935565"/>
              <a:gd name="connsiteY14" fmla="*/ 12577 h 476383"/>
              <a:gd name="connsiteX0" fmla="*/ 262790 w 1916383"/>
              <a:gd name="connsiteY0" fmla="*/ 12411 h 476217"/>
              <a:gd name="connsiteX1" fmla="*/ 462544 w 1916383"/>
              <a:gd name="connsiteY1" fmla="*/ 62977 h 476217"/>
              <a:gd name="connsiteX2" fmla="*/ 715493 w 1916383"/>
              <a:gd name="connsiteY2" fmla="*/ 158285 h 476217"/>
              <a:gd name="connsiteX3" fmla="*/ 1325565 w 1916383"/>
              <a:gd name="connsiteY3" fmla="*/ 184478 h 476217"/>
              <a:gd name="connsiteX4" fmla="*/ 1640159 w 1916383"/>
              <a:gd name="connsiteY4" fmla="*/ 11601 h 476217"/>
              <a:gd name="connsiteX5" fmla="*/ 1858035 w 1916383"/>
              <a:gd name="connsiteY5" fmla="*/ 28560 h 476217"/>
              <a:gd name="connsiteX6" fmla="*/ 1910120 w 1916383"/>
              <a:gd name="connsiteY6" fmla="*/ 131198 h 476217"/>
              <a:gd name="connsiteX7" fmla="*/ 1894339 w 1916383"/>
              <a:gd name="connsiteY7" fmla="*/ 241295 h 476217"/>
              <a:gd name="connsiteX8" fmla="*/ 1721542 w 1916383"/>
              <a:gd name="connsiteY8" fmla="*/ 318193 h 476217"/>
              <a:gd name="connsiteX9" fmla="*/ 1291692 w 1916383"/>
              <a:gd name="connsiteY9" fmla="*/ 472667 h 476217"/>
              <a:gd name="connsiteX10" fmla="*/ 886953 w 1916383"/>
              <a:gd name="connsiteY10" fmla="*/ 279786 h 476217"/>
              <a:gd name="connsiteX11" fmla="*/ 546638 w 1916383"/>
              <a:gd name="connsiteY11" fmla="*/ 399020 h 476217"/>
              <a:gd name="connsiteX12" fmla="*/ 205567 w 1916383"/>
              <a:gd name="connsiteY12" fmla="*/ 374241 h 476217"/>
              <a:gd name="connsiteX13" fmla="*/ 8510 w 1916383"/>
              <a:gd name="connsiteY13" fmla="*/ 138160 h 476217"/>
              <a:gd name="connsiteX14" fmla="*/ 262790 w 1916383"/>
              <a:gd name="connsiteY14" fmla="*/ 12411 h 476217"/>
              <a:gd name="connsiteX0" fmla="*/ 262790 w 1916383"/>
              <a:gd name="connsiteY0" fmla="*/ 12411 h 457547"/>
              <a:gd name="connsiteX1" fmla="*/ 462544 w 1916383"/>
              <a:gd name="connsiteY1" fmla="*/ 62977 h 457547"/>
              <a:gd name="connsiteX2" fmla="*/ 715493 w 1916383"/>
              <a:gd name="connsiteY2" fmla="*/ 158285 h 457547"/>
              <a:gd name="connsiteX3" fmla="*/ 1325565 w 1916383"/>
              <a:gd name="connsiteY3" fmla="*/ 184478 h 457547"/>
              <a:gd name="connsiteX4" fmla="*/ 1640159 w 1916383"/>
              <a:gd name="connsiteY4" fmla="*/ 11601 h 457547"/>
              <a:gd name="connsiteX5" fmla="*/ 1858035 w 1916383"/>
              <a:gd name="connsiteY5" fmla="*/ 28560 h 457547"/>
              <a:gd name="connsiteX6" fmla="*/ 1910120 w 1916383"/>
              <a:gd name="connsiteY6" fmla="*/ 131198 h 457547"/>
              <a:gd name="connsiteX7" fmla="*/ 1894339 w 1916383"/>
              <a:gd name="connsiteY7" fmla="*/ 241295 h 457547"/>
              <a:gd name="connsiteX8" fmla="*/ 1721542 w 1916383"/>
              <a:gd name="connsiteY8" fmla="*/ 318193 h 457547"/>
              <a:gd name="connsiteX9" fmla="*/ 1379798 w 1916383"/>
              <a:gd name="connsiteY9" fmla="*/ 453617 h 457547"/>
              <a:gd name="connsiteX10" fmla="*/ 886953 w 1916383"/>
              <a:gd name="connsiteY10" fmla="*/ 279786 h 457547"/>
              <a:gd name="connsiteX11" fmla="*/ 546638 w 1916383"/>
              <a:gd name="connsiteY11" fmla="*/ 399020 h 457547"/>
              <a:gd name="connsiteX12" fmla="*/ 205567 w 1916383"/>
              <a:gd name="connsiteY12" fmla="*/ 374241 h 457547"/>
              <a:gd name="connsiteX13" fmla="*/ 8510 w 1916383"/>
              <a:gd name="connsiteY13" fmla="*/ 138160 h 457547"/>
              <a:gd name="connsiteX14" fmla="*/ 262790 w 1916383"/>
              <a:gd name="connsiteY14" fmla="*/ 12411 h 457547"/>
              <a:gd name="connsiteX0" fmla="*/ 262790 w 1916383"/>
              <a:gd name="connsiteY0" fmla="*/ 12411 h 453893"/>
              <a:gd name="connsiteX1" fmla="*/ 462544 w 1916383"/>
              <a:gd name="connsiteY1" fmla="*/ 62977 h 453893"/>
              <a:gd name="connsiteX2" fmla="*/ 715493 w 1916383"/>
              <a:gd name="connsiteY2" fmla="*/ 158285 h 453893"/>
              <a:gd name="connsiteX3" fmla="*/ 1325565 w 1916383"/>
              <a:gd name="connsiteY3" fmla="*/ 184478 h 453893"/>
              <a:gd name="connsiteX4" fmla="*/ 1640159 w 1916383"/>
              <a:gd name="connsiteY4" fmla="*/ 11601 h 453893"/>
              <a:gd name="connsiteX5" fmla="*/ 1858035 w 1916383"/>
              <a:gd name="connsiteY5" fmla="*/ 28560 h 453893"/>
              <a:gd name="connsiteX6" fmla="*/ 1910120 w 1916383"/>
              <a:gd name="connsiteY6" fmla="*/ 131198 h 453893"/>
              <a:gd name="connsiteX7" fmla="*/ 1894339 w 1916383"/>
              <a:gd name="connsiteY7" fmla="*/ 241295 h 453893"/>
              <a:gd name="connsiteX8" fmla="*/ 1721542 w 1916383"/>
              <a:gd name="connsiteY8" fmla="*/ 318193 h 453893"/>
              <a:gd name="connsiteX9" fmla="*/ 1379798 w 1916383"/>
              <a:gd name="connsiteY9" fmla="*/ 453617 h 453893"/>
              <a:gd name="connsiteX10" fmla="*/ 936960 w 1916383"/>
              <a:gd name="connsiteY10" fmla="*/ 279786 h 453893"/>
              <a:gd name="connsiteX11" fmla="*/ 546638 w 1916383"/>
              <a:gd name="connsiteY11" fmla="*/ 399020 h 453893"/>
              <a:gd name="connsiteX12" fmla="*/ 205567 w 1916383"/>
              <a:gd name="connsiteY12" fmla="*/ 374241 h 453893"/>
              <a:gd name="connsiteX13" fmla="*/ 8510 w 1916383"/>
              <a:gd name="connsiteY13" fmla="*/ 138160 h 453893"/>
              <a:gd name="connsiteX14" fmla="*/ 262790 w 1916383"/>
              <a:gd name="connsiteY14" fmla="*/ 12411 h 453893"/>
              <a:gd name="connsiteX0" fmla="*/ 262790 w 1919116"/>
              <a:gd name="connsiteY0" fmla="*/ 12411 h 454253"/>
              <a:gd name="connsiteX1" fmla="*/ 462544 w 1919116"/>
              <a:gd name="connsiteY1" fmla="*/ 62977 h 454253"/>
              <a:gd name="connsiteX2" fmla="*/ 715493 w 1919116"/>
              <a:gd name="connsiteY2" fmla="*/ 158285 h 454253"/>
              <a:gd name="connsiteX3" fmla="*/ 1325565 w 1919116"/>
              <a:gd name="connsiteY3" fmla="*/ 184478 h 454253"/>
              <a:gd name="connsiteX4" fmla="*/ 1640159 w 1919116"/>
              <a:gd name="connsiteY4" fmla="*/ 11601 h 454253"/>
              <a:gd name="connsiteX5" fmla="*/ 1858035 w 1919116"/>
              <a:gd name="connsiteY5" fmla="*/ 28560 h 454253"/>
              <a:gd name="connsiteX6" fmla="*/ 1910120 w 1919116"/>
              <a:gd name="connsiteY6" fmla="*/ 131198 h 454253"/>
              <a:gd name="connsiteX7" fmla="*/ 1894339 w 1919116"/>
              <a:gd name="connsiteY7" fmla="*/ 241295 h 454253"/>
              <a:gd name="connsiteX8" fmla="*/ 1676299 w 1919116"/>
              <a:gd name="connsiteY8" fmla="*/ 334861 h 454253"/>
              <a:gd name="connsiteX9" fmla="*/ 1379798 w 1919116"/>
              <a:gd name="connsiteY9" fmla="*/ 453617 h 454253"/>
              <a:gd name="connsiteX10" fmla="*/ 936960 w 1919116"/>
              <a:gd name="connsiteY10" fmla="*/ 279786 h 454253"/>
              <a:gd name="connsiteX11" fmla="*/ 546638 w 1919116"/>
              <a:gd name="connsiteY11" fmla="*/ 399020 h 454253"/>
              <a:gd name="connsiteX12" fmla="*/ 205567 w 1919116"/>
              <a:gd name="connsiteY12" fmla="*/ 374241 h 454253"/>
              <a:gd name="connsiteX13" fmla="*/ 8510 w 1919116"/>
              <a:gd name="connsiteY13" fmla="*/ 138160 h 454253"/>
              <a:gd name="connsiteX14" fmla="*/ 262790 w 1919116"/>
              <a:gd name="connsiteY14" fmla="*/ 12411 h 454253"/>
              <a:gd name="connsiteX0" fmla="*/ 262790 w 1912388"/>
              <a:gd name="connsiteY0" fmla="*/ 12411 h 454236"/>
              <a:gd name="connsiteX1" fmla="*/ 462544 w 1912388"/>
              <a:gd name="connsiteY1" fmla="*/ 62977 h 454236"/>
              <a:gd name="connsiteX2" fmla="*/ 715493 w 1912388"/>
              <a:gd name="connsiteY2" fmla="*/ 158285 h 454236"/>
              <a:gd name="connsiteX3" fmla="*/ 1325565 w 1912388"/>
              <a:gd name="connsiteY3" fmla="*/ 184478 h 454236"/>
              <a:gd name="connsiteX4" fmla="*/ 1640159 w 1912388"/>
              <a:gd name="connsiteY4" fmla="*/ 11601 h 454236"/>
              <a:gd name="connsiteX5" fmla="*/ 1858035 w 1912388"/>
              <a:gd name="connsiteY5" fmla="*/ 28560 h 454236"/>
              <a:gd name="connsiteX6" fmla="*/ 1910120 w 1912388"/>
              <a:gd name="connsiteY6" fmla="*/ 131198 h 454236"/>
              <a:gd name="connsiteX7" fmla="*/ 1806233 w 1912388"/>
              <a:gd name="connsiteY7" fmla="*/ 257964 h 454236"/>
              <a:gd name="connsiteX8" fmla="*/ 1676299 w 1912388"/>
              <a:gd name="connsiteY8" fmla="*/ 334861 h 454236"/>
              <a:gd name="connsiteX9" fmla="*/ 1379798 w 1912388"/>
              <a:gd name="connsiteY9" fmla="*/ 453617 h 454236"/>
              <a:gd name="connsiteX10" fmla="*/ 936960 w 1912388"/>
              <a:gd name="connsiteY10" fmla="*/ 279786 h 454236"/>
              <a:gd name="connsiteX11" fmla="*/ 546638 w 1912388"/>
              <a:gd name="connsiteY11" fmla="*/ 399020 h 454236"/>
              <a:gd name="connsiteX12" fmla="*/ 205567 w 1912388"/>
              <a:gd name="connsiteY12" fmla="*/ 374241 h 454236"/>
              <a:gd name="connsiteX13" fmla="*/ 8510 w 1912388"/>
              <a:gd name="connsiteY13" fmla="*/ 138160 h 454236"/>
              <a:gd name="connsiteX14" fmla="*/ 262790 w 1912388"/>
              <a:gd name="connsiteY14" fmla="*/ 12411 h 454236"/>
              <a:gd name="connsiteX0" fmla="*/ 262790 w 1912220"/>
              <a:gd name="connsiteY0" fmla="*/ 97 h 441922"/>
              <a:gd name="connsiteX1" fmla="*/ 462544 w 1912220"/>
              <a:gd name="connsiteY1" fmla="*/ 50663 h 441922"/>
              <a:gd name="connsiteX2" fmla="*/ 715493 w 1912220"/>
              <a:gd name="connsiteY2" fmla="*/ 145971 h 441922"/>
              <a:gd name="connsiteX3" fmla="*/ 1325565 w 1912220"/>
              <a:gd name="connsiteY3" fmla="*/ 172164 h 441922"/>
              <a:gd name="connsiteX4" fmla="*/ 1654447 w 1912220"/>
              <a:gd name="connsiteY4" fmla="*/ 18337 h 441922"/>
              <a:gd name="connsiteX5" fmla="*/ 1858035 w 1912220"/>
              <a:gd name="connsiteY5" fmla="*/ 16246 h 441922"/>
              <a:gd name="connsiteX6" fmla="*/ 1910120 w 1912220"/>
              <a:gd name="connsiteY6" fmla="*/ 118884 h 441922"/>
              <a:gd name="connsiteX7" fmla="*/ 1806233 w 1912220"/>
              <a:gd name="connsiteY7" fmla="*/ 245650 h 441922"/>
              <a:gd name="connsiteX8" fmla="*/ 1676299 w 1912220"/>
              <a:gd name="connsiteY8" fmla="*/ 322547 h 441922"/>
              <a:gd name="connsiteX9" fmla="*/ 1379798 w 1912220"/>
              <a:gd name="connsiteY9" fmla="*/ 441303 h 441922"/>
              <a:gd name="connsiteX10" fmla="*/ 936960 w 1912220"/>
              <a:gd name="connsiteY10" fmla="*/ 267472 h 441922"/>
              <a:gd name="connsiteX11" fmla="*/ 546638 w 1912220"/>
              <a:gd name="connsiteY11" fmla="*/ 386706 h 441922"/>
              <a:gd name="connsiteX12" fmla="*/ 205567 w 1912220"/>
              <a:gd name="connsiteY12" fmla="*/ 361927 h 441922"/>
              <a:gd name="connsiteX13" fmla="*/ 8510 w 1912220"/>
              <a:gd name="connsiteY13" fmla="*/ 125846 h 441922"/>
              <a:gd name="connsiteX14" fmla="*/ 262790 w 1912220"/>
              <a:gd name="connsiteY14" fmla="*/ 97 h 441922"/>
              <a:gd name="connsiteX0" fmla="*/ 262790 w 1905594"/>
              <a:gd name="connsiteY0" fmla="*/ 1068 h 442893"/>
              <a:gd name="connsiteX1" fmla="*/ 462544 w 1905594"/>
              <a:gd name="connsiteY1" fmla="*/ 51634 h 442893"/>
              <a:gd name="connsiteX2" fmla="*/ 715493 w 1905594"/>
              <a:gd name="connsiteY2" fmla="*/ 146942 h 442893"/>
              <a:gd name="connsiteX3" fmla="*/ 1325565 w 1905594"/>
              <a:gd name="connsiteY3" fmla="*/ 173135 h 442893"/>
              <a:gd name="connsiteX4" fmla="*/ 1654447 w 1905594"/>
              <a:gd name="connsiteY4" fmla="*/ 19308 h 442893"/>
              <a:gd name="connsiteX5" fmla="*/ 1858035 w 1905594"/>
              <a:gd name="connsiteY5" fmla="*/ 17217 h 442893"/>
              <a:gd name="connsiteX6" fmla="*/ 1902976 w 1905594"/>
              <a:gd name="connsiteY6" fmla="*/ 155574 h 442893"/>
              <a:gd name="connsiteX7" fmla="*/ 1806233 w 1905594"/>
              <a:gd name="connsiteY7" fmla="*/ 246621 h 442893"/>
              <a:gd name="connsiteX8" fmla="*/ 1676299 w 1905594"/>
              <a:gd name="connsiteY8" fmla="*/ 323518 h 442893"/>
              <a:gd name="connsiteX9" fmla="*/ 1379798 w 1905594"/>
              <a:gd name="connsiteY9" fmla="*/ 442274 h 442893"/>
              <a:gd name="connsiteX10" fmla="*/ 936960 w 1905594"/>
              <a:gd name="connsiteY10" fmla="*/ 268443 h 442893"/>
              <a:gd name="connsiteX11" fmla="*/ 546638 w 1905594"/>
              <a:gd name="connsiteY11" fmla="*/ 387677 h 442893"/>
              <a:gd name="connsiteX12" fmla="*/ 205567 w 1905594"/>
              <a:gd name="connsiteY12" fmla="*/ 362898 h 442893"/>
              <a:gd name="connsiteX13" fmla="*/ 8510 w 1905594"/>
              <a:gd name="connsiteY13" fmla="*/ 126817 h 442893"/>
              <a:gd name="connsiteX14" fmla="*/ 262790 w 1905594"/>
              <a:gd name="connsiteY14" fmla="*/ 1068 h 44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5594" h="442893">
                <a:moveTo>
                  <a:pt x="262790" y="1068"/>
                </a:moveTo>
                <a:cubicBezTo>
                  <a:pt x="305808" y="1908"/>
                  <a:pt x="387094" y="27322"/>
                  <a:pt x="462544" y="51634"/>
                </a:cubicBezTo>
                <a:cubicBezTo>
                  <a:pt x="537995" y="75946"/>
                  <a:pt x="571656" y="126692"/>
                  <a:pt x="715493" y="146942"/>
                </a:cubicBezTo>
                <a:cubicBezTo>
                  <a:pt x="859330" y="167192"/>
                  <a:pt x="1169073" y="194407"/>
                  <a:pt x="1325565" y="173135"/>
                </a:cubicBezTo>
                <a:cubicBezTo>
                  <a:pt x="1482057" y="151863"/>
                  <a:pt x="1565702" y="45294"/>
                  <a:pt x="1654447" y="19308"/>
                </a:cubicBezTo>
                <a:cubicBezTo>
                  <a:pt x="1743192" y="-6678"/>
                  <a:pt x="1816614" y="-5494"/>
                  <a:pt x="1858035" y="17217"/>
                </a:cubicBezTo>
                <a:cubicBezTo>
                  <a:pt x="1899456" y="39928"/>
                  <a:pt x="1911610" y="117340"/>
                  <a:pt x="1902976" y="155574"/>
                </a:cubicBezTo>
                <a:cubicBezTo>
                  <a:pt x="1894342" y="193808"/>
                  <a:pt x="1844013" y="218630"/>
                  <a:pt x="1806233" y="246621"/>
                </a:cubicBezTo>
                <a:cubicBezTo>
                  <a:pt x="1768454" y="274612"/>
                  <a:pt x="1747372" y="290909"/>
                  <a:pt x="1676299" y="323518"/>
                </a:cubicBezTo>
                <a:cubicBezTo>
                  <a:pt x="1605227" y="356127"/>
                  <a:pt x="1503021" y="451453"/>
                  <a:pt x="1379798" y="442274"/>
                </a:cubicBezTo>
                <a:cubicBezTo>
                  <a:pt x="1256575" y="433095"/>
                  <a:pt x="1075820" y="277542"/>
                  <a:pt x="936960" y="268443"/>
                </a:cubicBezTo>
                <a:cubicBezTo>
                  <a:pt x="798100" y="259344"/>
                  <a:pt x="626071" y="375507"/>
                  <a:pt x="546638" y="387677"/>
                </a:cubicBezTo>
                <a:cubicBezTo>
                  <a:pt x="467205" y="399847"/>
                  <a:pt x="283746" y="395659"/>
                  <a:pt x="205567" y="362898"/>
                </a:cubicBezTo>
                <a:cubicBezTo>
                  <a:pt x="19198" y="313207"/>
                  <a:pt x="-20369" y="235128"/>
                  <a:pt x="8510" y="126817"/>
                </a:cubicBezTo>
                <a:cubicBezTo>
                  <a:pt x="30169" y="45585"/>
                  <a:pt x="133736" y="-1454"/>
                  <a:pt x="262790" y="1068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93A6CC-D737-41CD-A00E-5B66F7CD43DB}"/>
              </a:ext>
            </a:extLst>
          </p:cNvPr>
          <p:cNvSpPr/>
          <p:nvPr/>
        </p:nvSpPr>
        <p:spPr>
          <a:xfrm>
            <a:off x="6704322" y="4951093"/>
            <a:ext cx="2034280" cy="1491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D8C926-946D-44A4-9115-86C6C6EDFE7C}"/>
              </a:ext>
            </a:extLst>
          </p:cNvPr>
          <p:cNvSpPr/>
          <p:nvPr/>
        </p:nvSpPr>
        <p:spPr>
          <a:xfrm>
            <a:off x="6951100" y="2046199"/>
            <a:ext cx="2034280" cy="1491438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922DFB-B300-4CC9-94E3-CB5B46DE16A5}"/>
              </a:ext>
            </a:extLst>
          </p:cNvPr>
          <p:cNvSpPr/>
          <p:nvPr/>
        </p:nvSpPr>
        <p:spPr>
          <a:xfrm>
            <a:off x="1698172" y="2453401"/>
            <a:ext cx="2034280" cy="1491438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BCA7EB-F70F-4FAB-85B5-333317934AC9}"/>
              </a:ext>
            </a:extLst>
          </p:cNvPr>
          <p:cNvSpPr/>
          <p:nvPr/>
        </p:nvSpPr>
        <p:spPr>
          <a:xfrm>
            <a:off x="4296250" y="2678705"/>
            <a:ext cx="2034280" cy="1491438"/>
          </a:xfrm>
          <a:prstGeom prst="rect">
            <a:avLst/>
          </a:prstGeom>
          <a:blipFill dpi="0" rotWithShape="1">
            <a:blip r:embed="rId6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 33">
            <a:extLst>
              <a:ext uri="{FF2B5EF4-FFF2-40B4-BE49-F238E27FC236}">
                <a16:creationId xmlns:a16="http://schemas.microsoft.com/office/drawing/2014/main" id="{D70782CD-B638-497B-A2FB-479DDC3F0B70}"/>
              </a:ext>
            </a:extLst>
          </p:cNvPr>
          <p:cNvSpPr/>
          <p:nvPr/>
        </p:nvSpPr>
        <p:spPr>
          <a:xfrm>
            <a:off x="2866552" y="2668115"/>
            <a:ext cx="821750" cy="1152545"/>
          </a:xfrm>
          <a:custGeom>
            <a:avLst/>
            <a:gdLst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727860 w 957331"/>
              <a:gd name="connsiteY4" fmla="*/ 553636 h 1312956"/>
              <a:gd name="connsiteX5" fmla="*/ 647886 w 957331"/>
              <a:gd name="connsiteY5" fmla="*/ 787169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727860 w 957331"/>
              <a:gd name="connsiteY4" fmla="*/ 553636 h 1312956"/>
              <a:gd name="connsiteX5" fmla="*/ 602643 w 957331"/>
              <a:gd name="connsiteY5" fmla="*/ 741925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77854 w 957331"/>
              <a:gd name="connsiteY4" fmla="*/ 546492 h 1312956"/>
              <a:gd name="connsiteX5" fmla="*/ 602643 w 957331"/>
              <a:gd name="connsiteY5" fmla="*/ 741925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80236 w 957331"/>
              <a:gd name="connsiteY4" fmla="*/ 541730 h 1312956"/>
              <a:gd name="connsiteX5" fmla="*/ 602643 w 957331"/>
              <a:gd name="connsiteY5" fmla="*/ 741925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80236 w 957331"/>
              <a:gd name="connsiteY4" fmla="*/ 541730 h 1312956"/>
              <a:gd name="connsiteX5" fmla="*/ 602643 w 957331"/>
              <a:gd name="connsiteY5" fmla="*/ 741925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80236 w 957331"/>
              <a:gd name="connsiteY4" fmla="*/ 541730 h 1312956"/>
              <a:gd name="connsiteX5" fmla="*/ 602643 w 957331"/>
              <a:gd name="connsiteY5" fmla="*/ 741925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80236 w 957331"/>
              <a:gd name="connsiteY4" fmla="*/ 541730 h 1312956"/>
              <a:gd name="connsiteX5" fmla="*/ 578830 w 957331"/>
              <a:gd name="connsiteY5" fmla="*/ 720494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80236 w 957331"/>
              <a:gd name="connsiteY4" fmla="*/ 541730 h 1312956"/>
              <a:gd name="connsiteX5" fmla="*/ 578830 w 957331"/>
              <a:gd name="connsiteY5" fmla="*/ 720494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80236 w 957331"/>
              <a:gd name="connsiteY4" fmla="*/ 541730 h 1312956"/>
              <a:gd name="connsiteX5" fmla="*/ 578830 w 957331"/>
              <a:gd name="connsiteY5" fmla="*/ 720494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80236 w 957331"/>
              <a:gd name="connsiteY4" fmla="*/ 541730 h 1312956"/>
              <a:gd name="connsiteX5" fmla="*/ 578830 w 957331"/>
              <a:gd name="connsiteY5" fmla="*/ 720494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80236 w 957331"/>
              <a:gd name="connsiteY4" fmla="*/ 541730 h 1312956"/>
              <a:gd name="connsiteX5" fmla="*/ 578830 w 957331"/>
              <a:gd name="connsiteY5" fmla="*/ 720494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39947 w 957331"/>
              <a:gd name="connsiteY3" fmla="*/ 489948 h 1312956"/>
              <a:gd name="connsiteX4" fmla="*/ 680236 w 957331"/>
              <a:gd name="connsiteY4" fmla="*/ 541730 h 1312956"/>
              <a:gd name="connsiteX5" fmla="*/ 578830 w 957331"/>
              <a:gd name="connsiteY5" fmla="*/ 720494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578830 w 957331"/>
              <a:gd name="connsiteY5" fmla="*/ 720494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578830 w 957331"/>
              <a:gd name="connsiteY5" fmla="*/ 720494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578830 w 957331"/>
              <a:gd name="connsiteY5" fmla="*/ 720494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495468 w 957331"/>
              <a:gd name="connsiteY5" fmla="*/ 777531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495468 w 957331"/>
              <a:gd name="connsiteY5" fmla="*/ 777531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495468 w 957331"/>
              <a:gd name="connsiteY5" fmla="*/ 777531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495468 w 957331"/>
              <a:gd name="connsiteY5" fmla="*/ 777531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495468 w 957331"/>
              <a:gd name="connsiteY5" fmla="*/ 777531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495468 w 957331"/>
              <a:gd name="connsiteY5" fmla="*/ 777531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495468 w 957331"/>
              <a:gd name="connsiteY5" fmla="*/ 777531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495468 w 957331"/>
              <a:gd name="connsiteY5" fmla="*/ 777531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680236 w 957331"/>
              <a:gd name="connsiteY4" fmla="*/ 541730 h 1312956"/>
              <a:gd name="connsiteX5" fmla="*/ 495468 w 957331"/>
              <a:gd name="connsiteY5" fmla="*/ 777531 h 1312956"/>
              <a:gd name="connsiteX6" fmla="*/ 462690 w 957331"/>
              <a:gd name="connsiteY6" fmla="*/ 1091519 h 1312956"/>
              <a:gd name="connsiteX7" fmla="*/ 457187 w 957331"/>
              <a:gd name="connsiteY7" fmla="*/ 1097349 h 1312956"/>
              <a:gd name="connsiteX8" fmla="*/ 453908 w 957331"/>
              <a:gd name="connsiteY8" fmla="*/ 1129882 h 1312956"/>
              <a:gd name="connsiteX9" fmla="*/ 229283 w 957331"/>
              <a:gd name="connsiteY9" fmla="*/ 1312956 h 1312956"/>
              <a:gd name="connsiteX10" fmla="*/ 0 w 957331"/>
              <a:gd name="connsiteY10" fmla="*/ 1083673 h 1312956"/>
              <a:gd name="connsiteX11" fmla="*/ 39158 w 957331"/>
              <a:gd name="connsiteY11" fmla="*/ 955479 h 1312956"/>
              <a:gd name="connsiteX12" fmla="*/ 48983 w 957331"/>
              <a:gd name="connsiteY12" fmla="*/ 943571 h 1312956"/>
              <a:gd name="connsiteX13" fmla="*/ 51564 w 957331"/>
              <a:gd name="connsiteY13" fmla="*/ 909724 h 1312956"/>
              <a:gd name="connsiteX14" fmla="*/ 152085 w 957331"/>
              <a:gd name="connsiteY14" fmla="*/ 567932 h 1312956"/>
              <a:gd name="connsiteX15" fmla="*/ 208615 w 957331"/>
              <a:gd name="connsiteY15" fmla="*/ 453706 h 1312956"/>
              <a:gd name="connsiteX16" fmla="*/ 217689 w 957331"/>
              <a:gd name="connsiteY16" fmla="*/ 438865 h 1312956"/>
              <a:gd name="connsiteX17" fmla="*/ 177935 w 957331"/>
              <a:gd name="connsiteY17" fmla="*/ 409187 h 1312956"/>
              <a:gd name="connsiteX18" fmla="*/ 105167 w 957331"/>
              <a:gd name="connsiteY18" fmla="*/ 262449 h 1312956"/>
              <a:gd name="connsiteX19" fmla="*/ 531249 w 957331"/>
              <a:gd name="connsiteY19" fmla="*/ 0 h 1312956"/>
              <a:gd name="connsiteX0" fmla="*/ 531249 w 957331"/>
              <a:gd name="connsiteY0" fmla="*/ 0 h 1312956"/>
              <a:gd name="connsiteX1" fmla="*/ 957331 w 957331"/>
              <a:gd name="connsiteY1" fmla="*/ 262449 h 1312956"/>
              <a:gd name="connsiteX2" fmla="*/ 769476 w 957331"/>
              <a:gd name="connsiteY2" fmla="*/ 480076 h 1312956"/>
              <a:gd name="connsiteX3" fmla="*/ 715816 w 957331"/>
              <a:gd name="connsiteY3" fmla="*/ 507498 h 1312956"/>
              <a:gd name="connsiteX4" fmla="*/ 495468 w 957331"/>
              <a:gd name="connsiteY4" fmla="*/ 777531 h 1312956"/>
              <a:gd name="connsiteX5" fmla="*/ 462690 w 957331"/>
              <a:gd name="connsiteY5" fmla="*/ 1091519 h 1312956"/>
              <a:gd name="connsiteX6" fmla="*/ 457187 w 957331"/>
              <a:gd name="connsiteY6" fmla="*/ 1097349 h 1312956"/>
              <a:gd name="connsiteX7" fmla="*/ 453908 w 957331"/>
              <a:gd name="connsiteY7" fmla="*/ 1129882 h 1312956"/>
              <a:gd name="connsiteX8" fmla="*/ 229283 w 957331"/>
              <a:gd name="connsiteY8" fmla="*/ 1312956 h 1312956"/>
              <a:gd name="connsiteX9" fmla="*/ 0 w 957331"/>
              <a:gd name="connsiteY9" fmla="*/ 1083673 h 1312956"/>
              <a:gd name="connsiteX10" fmla="*/ 39158 w 957331"/>
              <a:gd name="connsiteY10" fmla="*/ 955479 h 1312956"/>
              <a:gd name="connsiteX11" fmla="*/ 48983 w 957331"/>
              <a:gd name="connsiteY11" fmla="*/ 943571 h 1312956"/>
              <a:gd name="connsiteX12" fmla="*/ 51564 w 957331"/>
              <a:gd name="connsiteY12" fmla="*/ 909724 h 1312956"/>
              <a:gd name="connsiteX13" fmla="*/ 152085 w 957331"/>
              <a:gd name="connsiteY13" fmla="*/ 567932 h 1312956"/>
              <a:gd name="connsiteX14" fmla="*/ 208615 w 957331"/>
              <a:gd name="connsiteY14" fmla="*/ 453706 h 1312956"/>
              <a:gd name="connsiteX15" fmla="*/ 217689 w 957331"/>
              <a:gd name="connsiteY15" fmla="*/ 438865 h 1312956"/>
              <a:gd name="connsiteX16" fmla="*/ 177935 w 957331"/>
              <a:gd name="connsiteY16" fmla="*/ 409187 h 1312956"/>
              <a:gd name="connsiteX17" fmla="*/ 105167 w 957331"/>
              <a:gd name="connsiteY17" fmla="*/ 262449 h 1312956"/>
              <a:gd name="connsiteX18" fmla="*/ 531249 w 957331"/>
              <a:gd name="connsiteY18" fmla="*/ 0 h 1312956"/>
              <a:gd name="connsiteX0" fmla="*/ 531249 w 960588"/>
              <a:gd name="connsiteY0" fmla="*/ 0 h 1312956"/>
              <a:gd name="connsiteX1" fmla="*/ 957331 w 960588"/>
              <a:gd name="connsiteY1" fmla="*/ 262449 h 1312956"/>
              <a:gd name="connsiteX2" fmla="*/ 715816 w 960588"/>
              <a:gd name="connsiteY2" fmla="*/ 507498 h 1312956"/>
              <a:gd name="connsiteX3" fmla="*/ 495468 w 960588"/>
              <a:gd name="connsiteY3" fmla="*/ 777531 h 1312956"/>
              <a:gd name="connsiteX4" fmla="*/ 462690 w 960588"/>
              <a:gd name="connsiteY4" fmla="*/ 1091519 h 1312956"/>
              <a:gd name="connsiteX5" fmla="*/ 457187 w 960588"/>
              <a:gd name="connsiteY5" fmla="*/ 1097349 h 1312956"/>
              <a:gd name="connsiteX6" fmla="*/ 453908 w 960588"/>
              <a:gd name="connsiteY6" fmla="*/ 1129882 h 1312956"/>
              <a:gd name="connsiteX7" fmla="*/ 229283 w 960588"/>
              <a:gd name="connsiteY7" fmla="*/ 1312956 h 1312956"/>
              <a:gd name="connsiteX8" fmla="*/ 0 w 960588"/>
              <a:gd name="connsiteY8" fmla="*/ 1083673 h 1312956"/>
              <a:gd name="connsiteX9" fmla="*/ 39158 w 960588"/>
              <a:gd name="connsiteY9" fmla="*/ 955479 h 1312956"/>
              <a:gd name="connsiteX10" fmla="*/ 48983 w 960588"/>
              <a:gd name="connsiteY10" fmla="*/ 943571 h 1312956"/>
              <a:gd name="connsiteX11" fmla="*/ 51564 w 960588"/>
              <a:gd name="connsiteY11" fmla="*/ 909724 h 1312956"/>
              <a:gd name="connsiteX12" fmla="*/ 152085 w 960588"/>
              <a:gd name="connsiteY12" fmla="*/ 567932 h 1312956"/>
              <a:gd name="connsiteX13" fmla="*/ 208615 w 960588"/>
              <a:gd name="connsiteY13" fmla="*/ 453706 h 1312956"/>
              <a:gd name="connsiteX14" fmla="*/ 217689 w 960588"/>
              <a:gd name="connsiteY14" fmla="*/ 438865 h 1312956"/>
              <a:gd name="connsiteX15" fmla="*/ 177935 w 960588"/>
              <a:gd name="connsiteY15" fmla="*/ 409187 h 1312956"/>
              <a:gd name="connsiteX16" fmla="*/ 105167 w 960588"/>
              <a:gd name="connsiteY16" fmla="*/ 262449 h 1312956"/>
              <a:gd name="connsiteX17" fmla="*/ 531249 w 960588"/>
              <a:gd name="connsiteY17" fmla="*/ 0 h 1312956"/>
              <a:gd name="connsiteX0" fmla="*/ 531249 w 962579"/>
              <a:gd name="connsiteY0" fmla="*/ 0 h 1312956"/>
              <a:gd name="connsiteX1" fmla="*/ 957331 w 962579"/>
              <a:gd name="connsiteY1" fmla="*/ 262449 h 1312956"/>
              <a:gd name="connsiteX2" fmla="*/ 715816 w 962579"/>
              <a:gd name="connsiteY2" fmla="*/ 507498 h 1312956"/>
              <a:gd name="connsiteX3" fmla="*/ 495468 w 962579"/>
              <a:gd name="connsiteY3" fmla="*/ 777531 h 1312956"/>
              <a:gd name="connsiteX4" fmla="*/ 462690 w 962579"/>
              <a:gd name="connsiteY4" fmla="*/ 1091519 h 1312956"/>
              <a:gd name="connsiteX5" fmla="*/ 457187 w 962579"/>
              <a:gd name="connsiteY5" fmla="*/ 1097349 h 1312956"/>
              <a:gd name="connsiteX6" fmla="*/ 453908 w 962579"/>
              <a:gd name="connsiteY6" fmla="*/ 1129882 h 1312956"/>
              <a:gd name="connsiteX7" fmla="*/ 229283 w 962579"/>
              <a:gd name="connsiteY7" fmla="*/ 1312956 h 1312956"/>
              <a:gd name="connsiteX8" fmla="*/ 0 w 962579"/>
              <a:gd name="connsiteY8" fmla="*/ 1083673 h 1312956"/>
              <a:gd name="connsiteX9" fmla="*/ 39158 w 962579"/>
              <a:gd name="connsiteY9" fmla="*/ 955479 h 1312956"/>
              <a:gd name="connsiteX10" fmla="*/ 48983 w 962579"/>
              <a:gd name="connsiteY10" fmla="*/ 943571 h 1312956"/>
              <a:gd name="connsiteX11" fmla="*/ 51564 w 962579"/>
              <a:gd name="connsiteY11" fmla="*/ 909724 h 1312956"/>
              <a:gd name="connsiteX12" fmla="*/ 152085 w 962579"/>
              <a:gd name="connsiteY12" fmla="*/ 567932 h 1312956"/>
              <a:gd name="connsiteX13" fmla="*/ 208615 w 962579"/>
              <a:gd name="connsiteY13" fmla="*/ 453706 h 1312956"/>
              <a:gd name="connsiteX14" fmla="*/ 217689 w 962579"/>
              <a:gd name="connsiteY14" fmla="*/ 438865 h 1312956"/>
              <a:gd name="connsiteX15" fmla="*/ 177935 w 962579"/>
              <a:gd name="connsiteY15" fmla="*/ 409187 h 1312956"/>
              <a:gd name="connsiteX16" fmla="*/ 105167 w 962579"/>
              <a:gd name="connsiteY16" fmla="*/ 262449 h 1312956"/>
              <a:gd name="connsiteX17" fmla="*/ 531249 w 962579"/>
              <a:gd name="connsiteY17" fmla="*/ 0 h 1312956"/>
              <a:gd name="connsiteX0" fmla="*/ 531249 w 962085"/>
              <a:gd name="connsiteY0" fmla="*/ 0 h 1312956"/>
              <a:gd name="connsiteX1" fmla="*/ 957331 w 962085"/>
              <a:gd name="connsiteY1" fmla="*/ 262449 h 1312956"/>
              <a:gd name="connsiteX2" fmla="*/ 715816 w 962085"/>
              <a:gd name="connsiteY2" fmla="*/ 507498 h 1312956"/>
              <a:gd name="connsiteX3" fmla="*/ 495468 w 962085"/>
              <a:gd name="connsiteY3" fmla="*/ 777531 h 1312956"/>
              <a:gd name="connsiteX4" fmla="*/ 462690 w 962085"/>
              <a:gd name="connsiteY4" fmla="*/ 1091519 h 1312956"/>
              <a:gd name="connsiteX5" fmla="*/ 457187 w 962085"/>
              <a:gd name="connsiteY5" fmla="*/ 1097349 h 1312956"/>
              <a:gd name="connsiteX6" fmla="*/ 453908 w 962085"/>
              <a:gd name="connsiteY6" fmla="*/ 1129882 h 1312956"/>
              <a:gd name="connsiteX7" fmla="*/ 229283 w 962085"/>
              <a:gd name="connsiteY7" fmla="*/ 1312956 h 1312956"/>
              <a:gd name="connsiteX8" fmla="*/ 0 w 962085"/>
              <a:gd name="connsiteY8" fmla="*/ 1083673 h 1312956"/>
              <a:gd name="connsiteX9" fmla="*/ 39158 w 962085"/>
              <a:gd name="connsiteY9" fmla="*/ 955479 h 1312956"/>
              <a:gd name="connsiteX10" fmla="*/ 48983 w 962085"/>
              <a:gd name="connsiteY10" fmla="*/ 943571 h 1312956"/>
              <a:gd name="connsiteX11" fmla="*/ 51564 w 962085"/>
              <a:gd name="connsiteY11" fmla="*/ 909724 h 1312956"/>
              <a:gd name="connsiteX12" fmla="*/ 152085 w 962085"/>
              <a:gd name="connsiteY12" fmla="*/ 567932 h 1312956"/>
              <a:gd name="connsiteX13" fmla="*/ 208615 w 962085"/>
              <a:gd name="connsiteY13" fmla="*/ 453706 h 1312956"/>
              <a:gd name="connsiteX14" fmla="*/ 217689 w 962085"/>
              <a:gd name="connsiteY14" fmla="*/ 438865 h 1312956"/>
              <a:gd name="connsiteX15" fmla="*/ 177935 w 962085"/>
              <a:gd name="connsiteY15" fmla="*/ 409187 h 1312956"/>
              <a:gd name="connsiteX16" fmla="*/ 105167 w 962085"/>
              <a:gd name="connsiteY16" fmla="*/ 262449 h 1312956"/>
              <a:gd name="connsiteX17" fmla="*/ 531249 w 962085"/>
              <a:gd name="connsiteY17" fmla="*/ 0 h 1312956"/>
              <a:gd name="connsiteX0" fmla="*/ 531249 w 962085"/>
              <a:gd name="connsiteY0" fmla="*/ 0 h 1312956"/>
              <a:gd name="connsiteX1" fmla="*/ 957331 w 962085"/>
              <a:gd name="connsiteY1" fmla="*/ 262449 h 1312956"/>
              <a:gd name="connsiteX2" fmla="*/ 715816 w 962085"/>
              <a:gd name="connsiteY2" fmla="*/ 507498 h 1312956"/>
              <a:gd name="connsiteX3" fmla="*/ 495468 w 962085"/>
              <a:gd name="connsiteY3" fmla="*/ 777531 h 1312956"/>
              <a:gd name="connsiteX4" fmla="*/ 462690 w 962085"/>
              <a:gd name="connsiteY4" fmla="*/ 1091519 h 1312956"/>
              <a:gd name="connsiteX5" fmla="*/ 457187 w 962085"/>
              <a:gd name="connsiteY5" fmla="*/ 1097349 h 1312956"/>
              <a:gd name="connsiteX6" fmla="*/ 453908 w 962085"/>
              <a:gd name="connsiteY6" fmla="*/ 1129882 h 1312956"/>
              <a:gd name="connsiteX7" fmla="*/ 229283 w 962085"/>
              <a:gd name="connsiteY7" fmla="*/ 1312956 h 1312956"/>
              <a:gd name="connsiteX8" fmla="*/ 0 w 962085"/>
              <a:gd name="connsiteY8" fmla="*/ 1083673 h 1312956"/>
              <a:gd name="connsiteX9" fmla="*/ 39158 w 962085"/>
              <a:gd name="connsiteY9" fmla="*/ 955479 h 1312956"/>
              <a:gd name="connsiteX10" fmla="*/ 48983 w 962085"/>
              <a:gd name="connsiteY10" fmla="*/ 943571 h 1312956"/>
              <a:gd name="connsiteX11" fmla="*/ 51564 w 962085"/>
              <a:gd name="connsiteY11" fmla="*/ 909724 h 1312956"/>
              <a:gd name="connsiteX12" fmla="*/ 152085 w 962085"/>
              <a:gd name="connsiteY12" fmla="*/ 567932 h 1312956"/>
              <a:gd name="connsiteX13" fmla="*/ 208615 w 962085"/>
              <a:gd name="connsiteY13" fmla="*/ 453706 h 1312956"/>
              <a:gd name="connsiteX14" fmla="*/ 217689 w 962085"/>
              <a:gd name="connsiteY14" fmla="*/ 438865 h 1312956"/>
              <a:gd name="connsiteX15" fmla="*/ 177935 w 962085"/>
              <a:gd name="connsiteY15" fmla="*/ 409187 h 1312956"/>
              <a:gd name="connsiteX16" fmla="*/ 105167 w 962085"/>
              <a:gd name="connsiteY16" fmla="*/ 262449 h 1312956"/>
              <a:gd name="connsiteX17" fmla="*/ 531249 w 962085"/>
              <a:gd name="connsiteY17" fmla="*/ 0 h 1312956"/>
              <a:gd name="connsiteX0" fmla="*/ 531249 w 962085"/>
              <a:gd name="connsiteY0" fmla="*/ 0 h 1312956"/>
              <a:gd name="connsiteX1" fmla="*/ 957331 w 962085"/>
              <a:gd name="connsiteY1" fmla="*/ 262449 h 1312956"/>
              <a:gd name="connsiteX2" fmla="*/ 715816 w 962085"/>
              <a:gd name="connsiteY2" fmla="*/ 507498 h 1312956"/>
              <a:gd name="connsiteX3" fmla="*/ 495468 w 962085"/>
              <a:gd name="connsiteY3" fmla="*/ 777531 h 1312956"/>
              <a:gd name="connsiteX4" fmla="*/ 462690 w 962085"/>
              <a:gd name="connsiteY4" fmla="*/ 1091519 h 1312956"/>
              <a:gd name="connsiteX5" fmla="*/ 457187 w 962085"/>
              <a:gd name="connsiteY5" fmla="*/ 1097349 h 1312956"/>
              <a:gd name="connsiteX6" fmla="*/ 453908 w 962085"/>
              <a:gd name="connsiteY6" fmla="*/ 1129882 h 1312956"/>
              <a:gd name="connsiteX7" fmla="*/ 229283 w 962085"/>
              <a:gd name="connsiteY7" fmla="*/ 1312956 h 1312956"/>
              <a:gd name="connsiteX8" fmla="*/ 0 w 962085"/>
              <a:gd name="connsiteY8" fmla="*/ 1083673 h 1312956"/>
              <a:gd name="connsiteX9" fmla="*/ 39158 w 962085"/>
              <a:gd name="connsiteY9" fmla="*/ 955479 h 1312956"/>
              <a:gd name="connsiteX10" fmla="*/ 48983 w 962085"/>
              <a:gd name="connsiteY10" fmla="*/ 943571 h 1312956"/>
              <a:gd name="connsiteX11" fmla="*/ 51564 w 962085"/>
              <a:gd name="connsiteY11" fmla="*/ 909724 h 1312956"/>
              <a:gd name="connsiteX12" fmla="*/ 152085 w 962085"/>
              <a:gd name="connsiteY12" fmla="*/ 567932 h 1312956"/>
              <a:gd name="connsiteX13" fmla="*/ 208615 w 962085"/>
              <a:gd name="connsiteY13" fmla="*/ 453706 h 1312956"/>
              <a:gd name="connsiteX14" fmla="*/ 217689 w 962085"/>
              <a:gd name="connsiteY14" fmla="*/ 438865 h 1312956"/>
              <a:gd name="connsiteX15" fmla="*/ 177935 w 962085"/>
              <a:gd name="connsiteY15" fmla="*/ 409187 h 1312956"/>
              <a:gd name="connsiteX16" fmla="*/ 105167 w 962085"/>
              <a:gd name="connsiteY16" fmla="*/ 262449 h 1312956"/>
              <a:gd name="connsiteX17" fmla="*/ 531249 w 962085"/>
              <a:gd name="connsiteY17" fmla="*/ 0 h 1312956"/>
              <a:gd name="connsiteX0" fmla="*/ 531249 w 962085"/>
              <a:gd name="connsiteY0" fmla="*/ 0 h 1312956"/>
              <a:gd name="connsiteX1" fmla="*/ 957331 w 962085"/>
              <a:gd name="connsiteY1" fmla="*/ 262449 h 1312956"/>
              <a:gd name="connsiteX2" fmla="*/ 715816 w 962085"/>
              <a:gd name="connsiteY2" fmla="*/ 507498 h 1312956"/>
              <a:gd name="connsiteX3" fmla="*/ 495468 w 962085"/>
              <a:gd name="connsiteY3" fmla="*/ 777531 h 1312956"/>
              <a:gd name="connsiteX4" fmla="*/ 462690 w 962085"/>
              <a:gd name="connsiteY4" fmla="*/ 1091519 h 1312956"/>
              <a:gd name="connsiteX5" fmla="*/ 457187 w 962085"/>
              <a:gd name="connsiteY5" fmla="*/ 1097349 h 1312956"/>
              <a:gd name="connsiteX6" fmla="*/ 453908 w 962085"/>
              <a:gd name="connsiteY6" fmla="*/ 1129882 h 1312956"/>
              <a:gd name="connsiteX7" fmla="*/ 229283 w 962085"/>
              <a:gd name="connsiteY7" fmla="*/ 1312956 h 1312956"/>
              <a:gd name="connsiteX8" fmla="*/ 0 w 962085"/>
              <a:gd name="connsiteY8" fmla="*/ 1083673 h 1312956"/>
              <a:gd name="connsiteX9" fmla="*/ 39158 w 962085"/>
              <a:gd name="connsiteY9" fmla="*/ 955479 h 1312956"/>
              <a:gd name="connsiteX10" fmla="*/ 48983 w 962085"/>
              <a:gd name="connsiteY10" fmla="*/ 943571 h 1312956"/>
              <a:gd name="connsiteX11" fmla="*/ 51564 w 962085"/>
              <a:gd name="connsiteY11" fmla="*/ 909724 h 1312956"/>
              <a:gd name="connsiteX12" fmla="*/ 152085 w 962085"/>
              <a:gd name="connsiteY12" fmla="*/ 567932 h 1312956"/>
              <a:gd name="connsiteX13" fmla="*/ 208615 w 962085"/>
              <a:gd name="connsiteY13" fmla="*/ 453706 h 1312956"/>
              <a:gd name="connsiteX14" fmla="*/ 217689 w 962085"/>
              <a:gd name="connsiteY14" fmla="*/ 438865 h 1312956"/>
              <a:gd name="connsiteX15" fmla="*/ 177935 w 962085"/>
              <a:gd name="connsiteY15" fmla="*/ 409187 h 1312956"/>
              <a:gd name="connsiteX16" fmla="*/ 105167 w 962085"/>
              <a:gd name="connsiteY16" fmla="*/ 262449 h 1312956"/>
              <a:gd name="connsiteX17" fmla="*/ 531249 w 962085"/>
              <a:gd name="connsiteY17" fmla="*/ 0 h 1312956"/>
              <a:gd name="connsiteX0" fmla="*/ 531249 w 967454"/>
              <a:gd name="connsiteY0" fmla="*/ 0 h 1312956"/>
              <a:gd name="connsiteX1" fmla="*/ 957331 w 967454"/>
              <a:gd name="connsiteY1" fmla="*/ 262449 h 1312956"/>
              <a:gd name="connsiteX2" fmla="*/ 768466 w 967454"/>
              <a:gd name="connsiteY2" fmla="*/ 503110 h 1312956"/>
              <a:gd name="connsiteX3" fmla="*/ 495468 w 967454"/>
              <a:gd name="connsiteY3" fmla="*/ 777531 h 1312956"/>
              <a:gd name="connsiteX4" fmla="*/ 462690 w 967454"/>
              <a:gd name="connsiteY4" fmla="*/ 1091519 h 1312956"/>
              <a:gd name="connsiteX5" fmla="*/ 457187 w 967454"/>
              <a:gd name="connsiteY5" fmla="*/ 1097349 h 1312956"/>
              <a:gd name="connsiteX6" fmla="*/ 453908 w 967454"/>
              <a:gd name="connsiteY6" fmla="*/ 1129882 h 1312956"/>
              <a:gd name="connsiteX7" fmla="*/ 229283 w 967454"/>
              <a:gd name="connsiteY7" fmla="*/ 1312956 h 1312956"/>
              <a:gd name="connsiteX8" fmla="*/ 0 w 967454"/>
              <a:gd name="connsiteY8" fmla="*/ 1083673 h 1312956"/>
              <a:gd name="connsiteX9" fmla="*/ 39158 w 967454"/>
              <a:gd name="connsiteY9" fmla="*/ 955479 h 1312956"/>
              <a:gd name="connsiteX10" fmla="*/ 48983 w 967454"/>
              <a:gd name="connsiteY10" fmla="*/ 943571 h 1312956"/>
              <a:gd name="connsiteX11" fmla="*/ 51564 w 967454"/>
              <a:gd name="connsiteY11" fmla="*/ 909724 h 1312956"/>
              <a:gd name="connsiteX12" fmla="*/ 152085 w 967454"/>
              <a:gd name="connsiteY12" fmla="*/ 567932 h 1312956"/>
              <a:gd name="connsiteX13" fmla="*/ 208615 w 967454"/>
              <a:gd name="connsiteY13" fmla="*/ 453706 h 1312956"/>
              <a:gd name="connsiteX14" fmla="*/ 217689 w 967454"/>
              <a:gd name="connsiteY14" fmla="*/ 438865 h 1312956"/>
              <a:gd name="connsiteX15" fmla="*/ 177935 w 967454"/>
              <a:gd name="connsiteY15" fmla="*/ 409187 h 1312956"/>
              <a:gd name="connsiteX16" fmla="*/ 105167 w 967454"/>
              <a:gd name="connsiteY16" fmla="*/ 262449 h 1312956"/>
              <a:gd name="connsiteX17" fmla="*/ 531249 w 967454"/>
              <a:gd name="connsiteY17" fmla="*/ 0 h 1312956"/>
              <a:gd name="connsiteX0" fmla="*/ 531249 w 966150"/>
              <a:gd name="connsiteY0" fmla="*/ 0 h 1312956"/>
              <a:gd name="connsiteX1" fmla="*/ 957331 w 966150"/>
              <a:gd name="connsiteY1" fmla="*/ 262449 h 1312956"/>
              <a:gd name="connsiteX2" fmla="*/ 768466 w 966150"/>
              <a:gd name="connsiteY2" fmla="*/ 503110 h 1312956"/>
              <a:gd name="connsiteX3" fmla="*/ 495468 w 966150"/>
              <a:gd name="connsiteY3" fmla="*/ 777531 h 1312956"/>
              <a:gd name="connsiteX4" fmla="*/ 462690 w 966150"/>
              <a:gd name="connsiteY4" fmla="*/ 1091519 h 1312956"/>
              <a:gd name="connsiteX5" fmla="*/ 457187 w 966150"/>
              <a:gd name="connsiteY5" fmla="*/ 1097349 h 1312956"/>
              <a:gd name="connsiteX6" fmla="*/ 453908 w 966150"/>
              <a:gd name="connsiteY6" fmla="*/ 1129882 h 1312956"/>
              <a:gd name="connsiteX7" fmla="*/ 229283 w 966150"/>
              <a:gd name="connsiteY7" fmla="*/ 1312956 h 1312956"/>
              <a:gd name="connsiteX8" fmla="*/ 0 w 966150"/>
              <a:gd name="connsiteY8" fmla="*/ 1083673 h 1312956"/>
              <a:gd name="connsiteX9" fmla="*/ 39158 w 966150"/>
              <a:gd name="connsiteY9" fmla="*/ 955479 h 1312956"/>
              <a:gd name="connsiteX10" fmla="*/ 48983 w 966150"/>
              <a:gd name="connsiteY10" fmla="*/ 943571 h 1312956"/>
              <a:gd name="connsiteX11" fmla="*/ 51564 w 966150"/>
              <a:gd name="connsiteY11" fmla="*/ 909724 h 1312956"/>
              <a:gd name="connsiteX12" fmla="*/ 152085 w 966150"/>
              <a:gd name="connsiteY12" fmla="*/ 567932 h 1312956"/>
              <a:gd name="connsiteX13" fmla="*/ 208615 w 966150"/>
              <a:gd name="connsiteY13" fmla="*/ 453706 h 1312956"/>
              <a:gd name="connsiteX14" fmla="*/ 217689 w 966150"/>
              <a:gd name="connsiteY14" fmla="*/ 438865 h 1312956"/>
              <a:gd name="connsiteX15" fmla="*/ 177935 w 966150"/>
              <a:gd name="connsiteY15" fmla="*/ 409187 h 1312956"/>
              <a:gd name="connsiteX16" fmla="*/ 105167 w 966150"/>
              <a:gd name="connsiteY16" fmla="*/ 262449 h 1312956"/>
              <a:gd name="connsiteX17" fmla="*/ 531249 w 966150"/>
              <a:gd name="connsiteY17" fmla="*/ 0 h 1312956"/>
              <a:gd name="connsiteX0" fmla="*/ 531249 w 966150"/>
              <a:gd name="connsiteY0" fmla="*/ 0 h 1312956"/>
              <a:gd name="connsiteX1" fmla="*/ 957331 w 966150"/>
              <a:gd name="connsiteY1" fmla="*/ 262449 h 1312956"/>
              <a:gd name="connsiteX2" fmla="*/ 768466 w 966150"/>
              <a:gd name="connsiteY2" fmla="*/ 503110 h 1312956"/>
              <a:gd name="connsiteX3" fmla="*/ 495468 w 966150"/>
              <a:gd name="connsiteY3" fmla="*/ 777531 h 1312956"/>
              <a:gd name="connsiteX4" fmla="*/ 462690 w 966150"/>
              <a:gd name="connsiteY4" fmla="*/ 1091519 h 1312956"/>
              <a:gd name="connsiteX5" fmla="*/ 457187 w 966150"/>
              <a:gd name="connsiteY5" fmla="*/ 1097349 h 1312956"/>
              <a:gd name="connsiteX6" fmla="*/ 453908 w 966150"/>
              <a:gd name="connsiteY6" fmla="*/ 1129882 h 1312956"/>
              <a:gd name="connsiteX7" fmla="*/ 229283 w 966150"/>
              <a:gd name="connsiteY7" fmla="*/ 1312956 h 1312956"/>
              <a:gd name="connsiteX8" fmla="*/ 0 w 966150"/>
              <a:gd name="connsiteY8" fmla="*/ 1083673 h 1312956"/>
              <a:gd name="connsiteX9" fmla="*/ 39158 w 966150"/>
              <a:gd name="connsiteY9" fmla="*/ 955479 h 1312956"/>
              <a:gd name="connsiteX10" fmla="*/ 48983 w 966150"/>
              <a:gd name="connsiteY10" fmla="*/ 943571 h 1312956"/>
              <a:gd name="connsiteX11" fmla="*/ 51564 w 966150"/>
              <a:gd name="connsiteY11" fmla="*/ 909724 h 1312956"/>
              <a:gd name="connsiteX12" fmla="*/ 152085 w 966150"/>
              <a:gd name="connsiteY12" fmla="*/ 567932 h 1312956"/>
              <a:gd name="connsiteX13" fmla="*/ 217689 w 966150"/>
              <a:gd name="connsiteY13" fmla="*/ 438865 h 1312956"/>
              <a:gd name="connsiteX14" fmla="*/ 177935 w 966150"/>
              <a:gd name="connsiteY14" fmla="*/ 409187 h 1312956"/>
              <a:gd name="connsiteX15" fmla="*/ 105167 w 966150"/>
              <a:gd name="connsiteY15" fmla="*/ 262449 h 1312956"/>
              <a:gd name="connsiteX16" fmla="*/ 531249 w 966150"/>
              <a:gd name="connsiteY16" fmla="*/ 0 h 1312956"/>
              <a:gd name="connsiteX0" fmla="*/ 531249 w 966150"/>
              <a:gd name="connsiteY0" fmla="*/ 0 h 1312956"/>
              <a:gd name="connsiteX1" fmla="*/ 957331 w 966150"/>
              <a:gd name="connsiteY1" fmla="*/ 262449 h 1312956"/>
              <a:gd name="connsiteX2" fmla="*/ 768466 w 966150"/>
              <a:gd name="connsiteY2" fmla="*/ 503110 h 1312956"/>
              <a:gd name="connsiteX3" fmla="*/ 495468 w 966150"/>
              <a:gd name="connsiteY3" fmla="*/ 777531 h 1312956"/>
              <a:gd name="connsiteX4" fmla="*/ 462690 w 966150"/>
              <a:gd name="connsiteY4" fmla="*/ 1091519 h 1312956"/>
              <a:gd name="connsiteX5" fmla="*/ 457187 w 966150"/>
              <a:gd name="connsiteY5" fmla="*/ 1097349 h 1312956"/>
              <a:gd name="connsiteX6" fmla="*/ 453908 w 966150"/>
              <a:gd name="connsiteY6" fmla="*/ 1129882 h 1312956"/>
              <a:gd name="connsiteX7" fmla="*/ 229283 w 966150"/>
              <a:gd name="connsiteY7" fmla="*/ 1312956 h 1312956"/>
              <a:gd name="connsiteX8" fmla="*/ 0 w 966150"/>
              <a:gd name="connsiteY8" fmla="*/ 1083673 h 1312956"/>
              <a:gd name="connsiteX9" fmla="*/ 39158 w 966150"/>
              <a:gd name="connsiteY9" fmla="*/ 955479 h 1312956"/>
              <a:gd name="connsiteX10" fmla="*/ 48983 w 966150"/>
              <a:gd name="connsiteY10" fmla="*/ 943571 h 1312956"/>
              <a:gd name="connsiteX11" fmla="*/ 51564 w 966150"/>
              <a:gd name="connsiteY11" fmla="*/ 909724 h 1312956"/>
              <a:gd name="connsiteX12" fmla="*/ 152085 w 966150"/>
              <a:gd name="connsiteY12" fmla="*/ 567932 h 1312956"/>
              <a:gd name="connsiteX13" fmla="*/ 217689 w 966150"/>
              <a:gd name="connsiteY13" fmla="*/ 438865 h 1312956"/>
              <a:gd name="connsiteX14" fmla="*/ 105167 w 966150"/>
              <a:gd name="connsiteY14" fmla="*/ 262449 h 1312956"/>
              <a:gd name="connsiteX15" fmla="*/ 531249 w 966150"/>
              <a:gd name="connsiteY15" fmla="*/ 0 h 1312956"/>
              <a:gd name="connsiteX0" fmla="*/ 531249 w 966150"/>
              <a:gd name="connsiteY0" fmla="*/ 0 h 1312956"/>
              <a:gd name="connsiteX1" fmla="*/ 957331 w 966150"/>
              <a:gd name="connsiteY1" fmla="*/ 262449 h 1312956"/>
              <a:gd name="connsiteX2" fmla="*/ 768466 w 966150"/>
              <a:gd name="connsiteY2" fmla="*/ 503110 h 1312956"/>
              <a:gd name="connsiteX3" fmla="*/ 495468 w 966150"/>
              <a:gd name="connsiteY3" fmla="*/ 777531 h 1312956"/>
              <a:gd name="connsiteX4" fmla="*/ 462690 w 966150"/>
              <a:gd name="connsiteY4" fmla="*/ 1091519 h 1312956"/>
              <a:gd name="connsiteX5" fmla="*/ 457187 w 966150"/>
              <a:gd name="connsiteY5" fmla="*/ 1097349 h 1312956"/>
              <a:gd name="connsiteX6" fmla="*/ 453908 w 966150"/>
              <a:gd name="connsiteY6" fmla="*/ 1129882 h 1312956"/>
              <a:gd name="connsiteX7" fmla="*/ 229283 w 966150"/>
              <a:gd name="connsiteY7" fmla="*/ 1312956 h 1312956"/>
              <a:gd name="connsiteX8" fmla="*/ 0 w 966150"/>
              <a:gd name="connsiteY8" fmla="*/ 1083673 h 1312956"/>
              <a:gd name="connsiteX9" fmla="*/ 39158 w 966150"/>
              <a:gd name="connsiteY9" fmla="*/ 955479 h 1312956"/>
              <a:gd name="connsiteX10" fmla="*/ 48983 w 966150"/>
              <a:gd name="connsiteY10" fmla="*/ 943571 h 1312956"/>
              <a:gd name="connsiteX11" fmla="*/ 51564 w 966150"/>
              <a:gd name="connsiteY11" fmla="*/ 909724 h 1312956"/>
              <a:gd name="connsiteX12" fmla="*/ 152085 w 966150"/>
              <a:gd name="connsiteY12" fmla="*/ 567932 h 1312956"/>
              <a:gd name="connsiteX13" fmla="*/ 217689 w 966150"/>
              <a:gd name="connsiteY13" fmla="*/ 438865 h 1312956"/>
              <a:gd name="connsiteX14" fmla="*/ 105167 w 966150"/>
              <a:gd name="connsiteY14" fmla="*/ 262449 h 1312956"/>
              <a:gd name="connsiteX15" fmla="*/ 531249 w 966150"/>
              <a:gd name="connsiteY15" fmla="*/ 0 h 1312956"/>
              <a:gd name="connsiteX0" fmla="*/ 531249 w 966150"/>
              <a:gd name="connsiteY0" fmla="*/ 0 h 1312956"/>
              <a:gd name="connsiteX1" fmla="*/ 957331 w 966150"/>
              <a:gd name="connsiteY1" fmla="*/ 262449 h 1312956"/>
              <a:gd name="connsiteX2" fmla="*/ 768466 w 966150"/>
              <a:gd name="connsiteY2" fmla="*/ 503110 h 1312956"/>
              <a:gd name="connsiteX3" fmla="*/ 495468 w 966150"/>
              <a:gd name="connsiteY3" fmla="*/ 777531 h 1312956"/>
              <a:gd name="connsiteX4" fmla="*/ 462690 w 966150"/>
              <a:gd name="connsiteY4" fmla="*/ 1091519 h 1312956"/>
              <a:gd name="connsiteX5" fmla="*/ 457187 w 966150"/>
              <a:gd name="connsiteY5" fmla="*/ 1097349 h 1312956"/>
              <a:gd name="connsiteX6" fmla="*/ 453908 w 966150"/>
              <a:gd name="connsiteY6" fmla="*/ 1129882 h 1312956"/>
              <a:gd name="connsiteX7" fmla="*/ 229283 w 966150"/>
              <a:gd name="connsiteY7" fmla="*/ 1312956 h 1312956"/>
              <a:gd name="connsiteX8" fmla="*/ 0 w 966150"/>
              <a:gd name="connsiteY8" fmla="*/ 1083673 h 1312956"/>
              <a:gd name="connsiteX9" fmla="*/ 39158 w 966150"/>
              <a:gd name="connsiteY9" fmla="*/ 955479 h 1312956"/>
              <a:gd name="connsiteX10" fmla="*/ 48983 w 966150"/>
              <a:gd name="connsiteY10" fmla="*/ 943571 h 1312956"/>
              <a:gd name="connsiteX11" fmla="*/ 51564 w 966150"/>
              <a:gd name="connsiteY11" fmla="*/ 909724 h 1312956"/>
              <a:gd name="connsiteX12" fmla="*/ 152085 w 966150"/>
              <a:gd name="connsiteY12" fmla="*/ 567932 h 1312956"/>
              <a:gd name="connsiteX13" fmla="*/ 217689 w 966150"/>
              <a:gd name="connsiteY13" fmla="*/ 438865 h 1312956"/>
              <a:gd name="connsiteX14" fmla="*/ 105167 w 966150"/>
              <a:gd name="connsiteY14" fmla="*/ 262449 h 1312956"/>
              <a:gd name="connsiteX15" fmla="*/ 531249 w 966150"/>
              <a:gd name="connsiteY15" fmla="*/ 0 h 1312956"/>
              <a:gd name="connsiteX0" fmla="*/ 531249 w 966150"/>
              <a:gd name="connsiteY0" fmla="*/ 0 h 1312956"/>
              <a:gd name="connsiteX1" fmla="*/ 957331 w 966150"/>
              <a:gd name="connsiteY1" fmla="*/ 262449 h 1312956"/>
              <a:gd name="connsiteX2" fmla="*/ 768466 w 966150"/>
              <a:gd name="connsiteY2" fmla="*/ 503110 h 1312956"/>
              <a:gd name="connsiteX3" fmla="*/ 495468 w 966150"/>
              <a:gd name="connsiteY3" fmla="*/ 777531 h 1312956"/>
              <a:gd name="connsiteX4" fmla="*/ 462690 w 966150"/>
              <a:gd name="connsiteY4" fmla="*/ 1091519 h 1312956"/>
              <a:gd name="connsiteX5" fmla="*/ 457187 w 966150"/>
              <a:gd name="connsiteY5" fmla="*/ 1097349 h 1312956"/>
              <a:gd name="connsiteX6" fmla="*/ 453908 w 966150"/>
              <a:gd name="connsiteY6" fmla="*/ 1129882 h 1312956"/>
              <a:gd name="connsiteX7" fmla="*/ 229283 w 966150"/>
              <a:gd name="connsiteY7" fmla="*/ 1312956 h 1312956"/>
              <a:gd name="connsiteX8" fmla="*/ 0 w 966150"/>
              <a:gd name="connsiteY8" fmla="*/ 1083673 h 1312956"/>
              <a:gd name="connsiteX9" fmla="*/ 39158 w 966150"/>
              <a:gd name="connsiteY9" fmla="*/ 955479 h 1312956"/>
              <a:gd name="connsiteX10" fmla="*/ 48983 w 966150"/>
              <a:gd name="connsiteY10" fmla="*/ 943571 h 1312956"/>
              <a:gd name="connsiteX11" fmla="*/ 51564 w 966150"/>
              <a:gd name="connsiteY11" fmla="*/ 909724 h 1312956"/>
              <a:gd name="connsiteX12" fmla="*/ 152085 w 966150"/>
              <a:gd name="connsiteY12" fmla="*/ 567932 h 1312956"/>
              <a:gd name="connsiteX13" fmla="*/ 217689 w 966150"/>
              <a:gd name="connsiteY13" fmla="*/ 438865 h 1312956"/>
              <a:gd name="connsiteX14" fmla="*/ 105167 w 966150"/>
              <a:gd name="connsiteY14" fmla="*/ 262449 h 1312956"/>
              <a:gd name="connsiteX15" fmla="*/ 531249 w 966150"/>
              <a:gd name="connsiteY15" fmla="*/ 0 h 1312956"/>
              <a:gd name="connsiteX0" fmla="*/ 531249 w 966150"/>
              <a:gd name="connsiteY0" fmla="*/ 0 h 1312956"/>
              <a:gd name="connsiteX1" fmla="*/ 957331 w 966150"/>
              <a:gd name="connsiteY1" fmla="*/ 262449 h 1312956"/>
              <a:gd name="connsiteX2" fmla="*/ 768466 w 966150"/>
              <a:gd name="connsiteY2" fmla="*/ 503110 h 1312956"/>
              <a:gd name="connsiteX3" fmla="*/ 495468 w 966150"/>
              <a:gd name="connsiteY3" fmla="*/ 777531 h 1312956"/>
              <a:gd name="connsiteX4" fmla="*/ 462690 w 966150"/>
              <a:gd name="connsiteY4" fmla="*/ 1091519 h 1312956"/>
              <a:gd name="connsiteX5" fmla="*/ 457187 w 966150"/>
              <a:gd name="connsiteY5" fmla="*/ 1097349 h 1312956"/>
              <a:gd name="connsiteX6" fmla="*/ 453908 w 966150"/>
              <a:gd name="connsiteY6" fmla="*/ 1129882 h 1312956"/>
              <a:gd name="connsiteX7" fmla="*/ 229283 w 966150"/>
              <a:gd name="connsiteY7" fmla="*/ 1312956 h 1312956"/>
              <a:gd name="connsiteX8" fmla="*/ 0 w 966150"/>
              <a:gd name="connsiteY8" fmla="*/ 1083673 h 1312956"/>
              <a:gd name="connsiteX9" fmla="*/ 39158 w 966150"/>
              <a:gd name="connsiteY9" fmla="*/ 955479 h 1312956"/>
              <a:gd name="connsiteX10" fmla="*/ 48983 w 966150"/>
              <a:gd name="connsiteY10" fmla="*/ 943571 h 1312956"/>
              <a:gd name="connsiteX11" fmla="*/ 51564 w 966150"/>
              <a:gd name="connsiteY11" fmla="*/ 909724 h 1312956"/>
              <a:gd name="connsiteX12" fmla="*/ 176216 w 966150"/>
              <a:gd name="connsiteY12" fmla="*/ 708332 h 1312956"/>
              <a:gd name="connsiteX13" fmla="*/ 217689 w 966150"/>
              <a:gd name="connsiteY13" fmla="*/ 438865 h 1312956"/>
              <a:gd name="connsiteX14" fmla="*/ 105167 w 966150"/>
              <a:gd name="connsiteY14" fmla="*/ 262449 h 1312956"/>
              <a:gd name="connsiteX15" fmla="*/ 531249 w 966150"/>
              <a:gd name="connsiteY15" fmla="*/ 0 h 1312956"/>
              <a:gd name="connsiteX0" fmla="*/ 531249 w 966150"/>
              <a:gd name="connsiteY0" fmla="*/ 0 h 1312956"/>
              <a:gd name="connsiteX1" fmla="*/ 957331 w 966150"/>
              <a:gd name="connsiteY1" fmla="*/ 262449 h 1312956"/>
              <a:gd name="connsiteX2" fmla="*/ 768466 w 966150"/>
              <a:gd name="connsiteY2" fmla="*/ 503110 h 1312956"/>
              <a:gd name="connsiteX3" fmla="*/ 495468 w 966150"/>
              <a:gd name="connsiteY3" fmla="*/ 777531 h 1312956"/>
              <a:gd name="connsiteX4" fmla="*/ 462690 w 966150"/>
              <a:gd name="connsiteY4" fmla="*/ 1091519 h 1312956"/>
              <a:gd name="connsiteX5" fmla="*/ 457187 w 966150"/>
              <a:gd name="connsiteY5" fmla="*/ 1097349 h 1312956"/>
              <a:gd name="connsiteX6" fmla="*/ 453908 w 966150"/>
              <a:gd name="connsiteY6" fmla="*/ 1129882 h 1312956"/>
              <a:gd name="connsiteX7" fmla="*/ 229283 w 966150"/>
              <a:gd name="connsiteY7" fmla="*/ 1312956 h 1312956"/>
              <a:gd name="connsiteX8" fmla="*/ 0 w 966150"/>
              <a:gd name="connsiteY8" fmla="*/ 1083673 h 1312956"/>
              <a:gd name="connsiteX9" fmla="*/ 39158 w 966150"/>
              <a:gd name="connsiteY9" fmla="*/ 955479 h 1312956"/>
              <a:gd name="connsiteX10" fmla="*/ 48983 w 966150"/>
              <a:gd name="connsiteY10" fmla="*/ 943571 h 1312956"/>
              <a:gd name="connsiteX11" fmla="*/ 51564 w 966150"/>
              <a:gd name="connsiteY11" fmla="*/ 909724 h 1312956"/>
              <a:gd name="connsiteX12" fmla="*/ 176216 w 966150"/>
              <a:gd name="connsiteY12" fmla="*/ 708332 h 1312956"/>
              <a:gd name="connsiteX13" fmla="*/ 217689 w 966150"/>
              <a:gd name="connsiteY13" fmla="*/ 438865 h 1312956"/>
              <a:gd name="connsiteX14" fmla="*/ 105167 w 966150"/>
              <a:gd name="connsiteY14" fmla="*/ 262449 h 1312956"/>
              <a:gd name="connsiteX15" fmla="*/ 531249 w 966150"/>
              <a:gd name="connsiteY15" fmla="*/ 0 h 1312956"/>
              <a:gd name="connsiteX0" fmla="*/ 531249 w 975019"/>
              <a:gd name="connsiteY0" fmla="*/ 0 h 1312956"/>
              <a:gd name="connsiteX1" fmla="*/ 957331 w 975019"/>
              <a:gd name="connsiteY1" fmla="*/ 262449 h 1312956"/>
              <a:gd name="connsiteX2" fmla="*/ 768466 w 975019"/>
              <a:gd name="connsiteY2" fmla="*/ 503110 h 1312956"/>
              <a:gd name="connsiteX3" fmla="*/ 495468 w 975019"/>
              <a:gd name="connsiteY3" fmla="*/ 777531 h 1312956"/>
              <a:gd name="connsiteX4" fmla="*/ 462690 w 975019"/>
              <a:gd name="connsiteY4" fmla="*/ 1091519 h 1312956"/>
              <a:gd name="connsiteX5" fmla="*/ 457187 w 975019"/>
              <a:gd name="connsiteY5" fmla="*/ 1097349 h 1312956"/>
              <a:gd name="connsiteX6" fmla="*/ 453908 w 975019"/>
              <a:gd name="connsiteY6" fmla="*/ 1129882 h 1312956"/>
              <a:gd name="connsiteX7" fmla="*/ 229283 w 975019"/>
              <a:gd name="connsiteY7" fmla="*/ 1312956 h 1312956"/>
              <a:gd name="connsiteX8" fmla="*/ 0 w 975019"/>
              <a:gd name="connsiteY8" fmla="*/ 1083673 h 1312956"/>
              <a:gd name="connsiteX9" fmla="*/ 39158 w 975019"/>
              <a:gd name="connsiteY9" fmla="*/ 955479 h 1312956"/>
              <a:gd name="connsiteX10" fmla="*/ 48983 w 975019"/>
              <a:gd name="connsiteY10" fmla="*/ 943571 h 1312956"/>
              <a:gd name="connsiteX11" fmla="*/ 51564 w 975019"/>
              <a:gd name="connsiteY11" fmla="*/ 909724 h 1312956"/>
              <a:gd name="connsiteX12" fmla="*/ 176216 w 975019"/>
              <a:gd name="connsiteY12" fmla="*/ 708332 h 1312956"/>
              <a:gd name="connsiteX13" fmla="*/ 217689 w 975019"/>
              <a:gd name="connsiteY13" fmla="*/ 438865 h 1312956"/>
              <a:gd name="connsiteX14" fmla="*/ 105167 w 975019"/>
              <a:gd name="connsiteY14" fmla="*/ 262449 h 1312956"/>
              <a:gd name="connsiteX15" fmla="*/ 531249 w 975019"/>
              <a:gd name="connsiteY15" fmla="*/ 0 h 1312956"/>
              <a:gd name="connsiteX0" fmla="*/ 531249 w 976897"/>
              <a:gd name="connsiteY0" fmla="*/ 0 h 1312956"/>
              <a:gd name="connsiteX1" fmla="*/ 957331 w 976897"/>
              <a:gd name="connsiteY1" fmla="*/ 262449 h 1312956"/>
              <a:gd name="connsiteX2" fmla="*/ 768466 w 976897"/>
              <a:gd name="connsiteY2" fmla="*/ 503110 h 1312956"/>
              <a:gd name="connsiteX3" fmla="*/ 495468 w 976897"/>
              <a:gd name="connsiteY3" fmla="*/ 777531 h 1312956"/>
              <a:gd name="connsiteX4" fmla="*/ 462690 w 976897"/>
              <a:gd name="connsiteY4" fmla="*/ 1091519 h 1312956"/>
              <a:gd name="connsiteX5" fmla="*/ 457187 w 976897"/>
              <a:gd name="connsiteY5" fmla="*/ 1097349 h 1312956"/>
              <a:gd name="connsiteX6" fmla="*/ 453908 w 976897"/>
              <a:gd name="connsiteY6" fmla="*/ 1129882 h 1312956"/>
              <a:gd name="connsiteX7" fmla="*/ 229283 w 976897"/>
              <a:gd name="connsiteY7" fmla="*/ 1312956 h 1312956"/>
              <a:gd name="connsiteX8" fmla="*/ 0 w 976897"/>
              <a:gd name="connsiteY8" fmla="*/ 1083673 h 1312956"/>
              <a:gd name="connsiteX9" fmla="*/ 39158 w 976897"/>
              <a:gd name="connsiteY9" fmla="*/ 955479 h 1312956"/>
              <a:gd name="connsiteX10" fmla="*/ 48983 w 976897"/>
              <a:gd name="connsiteY10" fmla="*/ 943571 h 1312956"/>
              <a:gd name="connsiteX11" fmla="*/ 51564 w 976897"/>
              <a:gd name="connsiteY11" fmla="*/ 909724 h 1312956"/>
              <a:gd name="connsiteX12" fmla="*/ 176216 w 976897"/>
              <a:gd name="connsiteY12" fmla="*/ 708332 h 1312956"/>
              <a:gd name="connsiteX13" fmla="*/ 217689 w 976897"/>
              <a:gd name="connsiteY13" fmla="*/ 438865 h 1312956"/>
              <a:gd name="connsiteX14" fmla="*/ 105167 w 976897"/>
              <a:gd name="connsiteY14" fmla="*/ 262449 h 1312956"/>
              <a:gd name="connsiteX15" fmla="*/ 531249 w 976897"/>
              <a:gd name="connsiteY15" fmla="*/ 0 h 1312956"/>
              <a:gd name="connsiteX0" fmla="*/ 531249 w 976897"/>
              <a:gd name="connsiteY0" fmla="*/ 0 h 1312956"/>
              <a:gd name="connsiteX1" fmla="*/ 957331 w 976897"/>
              <a:gd name="connsiteY1" fmla="*/ 262449 h 1312956"/>
              <a:gd name="connsiteX2" fmla="*/ 768466 w 976897"/>
              <a:gd name="connsiteY2" fmla="*/ 503110 h 1312956"/>
              <a:gd name="connsiteX3" fmla="*/ 495468 w 976897"/>
              <a:gd name="connsiteY3" fmla="*/ 777531 h 1312956"/>
              <a:gd name="connsiteX4" fmla="*/ 462690 w 976897"/>
              <a:gd name="connsiteY4" fmla="*/ 1091519 h 1312956"/>
              <a:gd name="connsiteX5" fmla="*/ 457187 w 976897"/>
              <a:gd name="connsiteY5" fmla="*/ 1097349 h 1312956"/>
              <a:gd name="connsiteX6" fmla="*/ 453908 w 976897"/>
              <a:gd name="connsiteY6" fmla="*/ 1129882 h 1312956"/>
              <a:gd name="connsiteX7" fmla="*/ 229283 w 976897"/>
              <a:gd name="connsiteY7" fmla="*/ 1312956 h 1312956"/>
              <a:gd name="connsiteX8" fmla="*/ 0 w 976897"/>
              <a:gd name="connsiteY8" fmla="*/ 1083673 h 1312956"/>
              <a:gd name="connsiteX9" fmla="*/ 39158 w 976897"/>
              <a:gd name="connsiteY9" fmla="*/ 955479 h 1312956"/>
              <a:gd name="connsiteX10" fmla="*/ 48983 w 976897"/>
              <a:gd name="connsiteY10" fmla="*/ 943571 h 1312956"/>
              <a:gd name="connsiteX11" fmla="*/ 51564 w 976897"/>
              <a:gd name="connsiteY11" fmla="*/ 909724 h 1312956"/>
              <a:gd name="connsiteX12" fmla="*/ 176216 w 976897"/>
              <a:gd name="connsiteY12" fmla="*/ 708332 h 1312956"/>
              <a:gd name="connsiteX13" fmla="*/ 217689 w 976897"/>
              <a:gd name="connsiteY13" fmla="*/ 438865 h 1312956"/>
              <a:gd name="connsiteX14" fmla="*/ 105167 w 976897"/>
              <a:gd name="connsiteY14" fmla="*/ 262449 h 1312956"/>
              <a:gd name="connsiteX15" fmla="*/ 531249 w 976897"/>
              <a:gd name="connsiteY15" fmla="*/ 0 h 1312956"/>
              <a:gd name="connsiteX0" fmla="*/ 531249 w 976897"/>
              <a:gd name="connsiteY0" fmla="*/ 0 h 1312956"/>
              <a:gd name="connsiteX1" fmla="*/ 957331 w 976897"/>
              <a:gd name="connsiteY1" fmla="*/ 262449 h 1312956"/>
              <a:gd name="connsiteX2" fmla="*/ 768466 w 976897"/>
              <a:gd name="connsiteY2" fmla="*/ 503110 h 1312956"/>
              <a:gd name="connsiteX3" fmla="*/ 495468 w 976897"/>
              <a:gd name="connsiteY3" fmla="*/ 777531 h 1312956"/>
              <a:gd name="connsiteX4" fmla="*/ 462690 w 976897"/>
              <a:gd name="connsiteY4" fmla="*/ 1091519 h 1312956"/>
              <a:gd name="connsiteX5" fmla="*/ 457187 w 976897"/>
              <a:gd name="connsiteY5" fmla="*/ 1097349 h 1312956"/>
              <a:gd name="connsiteX6" fmla="*/ 453908 w 976897"/>
              <a:gd name="connsiteY6" fmla="*/ 1129882 h 1312956"/>
              <a:gd name="connsiteX7" fmla="*/ 229283 w 976897"/>
              <a:gd name="connsiteY7" fmla="*/ 1312956 h 1312956"/>
              <a:gd name="connsiteX8" fmla="*/ 0 w 976897"/>
              <a:gd name="connsiteY8" fmla="*/ 1083673 h 1312956"/>
              <a:gd name="connsiteX9" fmla="*/ 39158 w 976897"/>
              <a:gd name="connsiteY9" fmla="*/ 955479 h 1312956"/>
              <a:gd name="connsiteX10" fmla="*/ 48983 w 976897"/>
              <a:gd name="connsiteY10" fmla="*/ 943571 h 1312956"/>
              <a:gd name="connsiteX11" fmla="*/ 51564 w 976897"/>
              <a:gd name="connsiteY11" fmla="*/ 909724 h 1312956"/>
              <a:gd name="connsiteX12" fmla="*/ 176216 w 976897"/>
              <a:gd name="connsiteY12" fmla="*/ 708332 h 1312956"/>
              <a:gd name="connsiteX13" fmla="*/ 217689 w 976897"/>
              <a:gd name="connsiteY13" fmla="*/ 438865 h 1312956"/>
              <a:gd name="connsiteX14" fmla="*/ 105167 w 976897"/>
              <a:gd name="connsiteY14" fmla="*/ 262449 h 1312956"/>
              <a:gd name="connsiteX15" fmla="*/ 531249 w 976897"/>
              <a:gd name="connsiteY15" fmla="*/ 0 h 1312956"/>
              <a:gd name="connsiteX0" fmla="*/ 531249 w 976897"/>
              <a:gd name="connsiteY0" fmla="*/ 0 h 1312956"/>
              <a:gd name="connsiteX1" fmla="*/ 957331 w 976897"/>
              <a:gd name="connsiteY1" fmla="*/ 262449 h 1312956"/>
              <a:gd name="connsiteX2" fmla="*/ 768466 w 976897"/>
              <a:gd name="connsiteY2" fmla="*/ 503110 h 1312956"/>
              <a:gd name="connsiteX3" fmla="*/ 495468 w 976897"/>
              <a:gd name="connsiteY3" fmla="*/ 777531 h 1312956"/>
              <a:gd name="connsiteX4" fmla="*/ 462690 w 976897"/>
              <a:gd name="connsiteY4" fmla="*/ 1091519 h 1312956"/>
              <a:gd name="connsiteX5" fmla="*/ 457187 w 976897"/>
              <a:gd name="connsiteY5" fmla="*/ 1097349 h 1312956"/>
              <a:gd name="connsiteX6" fmla="*/ 453908 w 976897"/>
              <a:gd name="connsiteY6" fmla="*/ 1129882 h 1312956"/>
              <a:gd name="connsiteX7" fmla="*/ 229283 w 976897"/>
              <a:gd name="connsiteY7" fmla="*/ 1312956 h 1312956"/>
              <a:gd name="connsiteX8" fmla="*/ 0 w 976897"/>
              <a:gd name="connsiteY8" fmla="*/ 1083673 h 1312956"/>
              <a:gd name="connsiteX9" fmla="*/ 39158 w 976897"/>
              <a:gd name="connsiteY9" fmla="*/ 955479 h 1312956"/>
              <a:gd name="connsiteX10" fmla="*/ 48983 w 976897"/>
              <a:gd name="connsiteY10" fmla="*/ 943571 h 1312956"/>
              <a:gd name="connsiteX11" fmla="*/ 51564 w 976897"/>
              <a:gd name="connsiteY11" fmla="*/ 909724 h 1312956"/>
              <a:gd name="connsiteX12" fmla="*/ 176216 w 976897"/>
              <a:gd name="connsiteY12" fmla="*/ 708332 h 1312956"/>
              <a:gd name="connsiteX13" fmla="*/ 270339 w 976897"/>
              <a:gd name="connsiteY13" fmla="*/ 493709 h 1312956"/>
              <a:gd name="connsiteX14" fmla="*/ 105167 w 976897"/>
              <a:gd name="connsiteY14" fmla="*/ 262449 h 1312956"/>
              <a:gd name="connsiteX15" fmla="*/ 531249 w 976897"/>
              <a:gd name="connsiteY15" fmla="*/ 0 h 1312956"/>
              <a:gd name="connsiteX0" fmla="*/ 531249 w 976897"/>
              <a:gd name="connsiteY0" fmla="*/ 0 h 1312956"/>
              <a:gd name="connsiteX1" fmla="*/ 957331 w 976897"/>
              <a:gd name="connsiteY1" fmla="*/ 262449 h 1312956"/>
              <a:gd name="connsiteX2" fmla="*/ 768466 w 976897"/>
              <a:gd name="connsiteY2" fmla="*/ 503110 h 1312956"/>
              <a:gd name="connsiteX3" fmla="*/ 495468 w 976897"/>
              <a:gd name="connsiteY3" fmla="*/ 777531 h 1312956"/>
              <a:gd name="connsiteX4" fmla="*/ 462690 w 976897"/>
              <a:gd name="connsiteY4" fmla="*/ 1091519 h 1312956"/>
              <a:gd name="connsiteX5" fmla="*/ 457187 w 976897"/>
              <a:gd name="connsiteY5" fmla="*/ 1097349 h 1312956"/>
              <a:gd name="connsiteX6" fmla="*/ 453908 w 976897"/>
              <a:gd name="connsiteY6" fmla="*/ 1129882 h 1312956"/>
              <a:gd name="connsiteX7" fmla="*/ 229283 w 976897"/>
              <a:gd name="connsiteY7" fmla="*/ 1312956 h 1312956"/>
              <a:gd name="connsiteX8" fmla="*/ 0 w 976897"/>
              <a:gd name="connsiteY8" fmla="*/ 1083673 h 1312956"/>
              <a:gd name="connsiteX9" fmla="*/ 39158 w 976897"/>
              <a:gd name="connsiteY9" fmla="*/ 955479 h 1312956"/>
              <a:gd name="connsiteX10" fmla="*/ 48983 w 976897"/>
              <a:gd name="connsiteY10" fmla="*/ 943571 h 1312956"/>
              <a:gd name="connsiteX11" fmla="*/ 51564 w 976897"/>
              <a:gd name="connsiteY11" fmla="*/ 909724 h 1312956"/>
              <a:gd name="connsiteX12" fmla="*/ 176216 w 976897"/>
              <a:gd name="connsiteY12" fmla="*/ 708332 h 1312956"/>
              <a:gd name="connsiteX13" fmla="*/ 270339 w 976897"/>
              <a:gd name="connsiteY13" fmla="*/ 493709 h 1312956"/>
              <a:gd name="connsiteX14" fmla="*/ 105167 w 976897"/>
              <a:gd name="connsiteY14" fmla="*/ 262449 h 1312956"/>
              <a:gd name="connsiteX15" fmla="*/ 531249 w 976897"/>
              <a:gd name="connsiteY15" fmla="*/ 0 h 1312956"/>
              <a:gd name="connsiteX0" fmla="*/ 531249 w 976897"/>
              <a:gd name="connsiteY0" fmla="*/ 0 h 1312956"/>
              <a:gd name="connsiteX1" fmla="*/ 957331 w 976897"/>
              <a:gd name="connsiteY1" fmla="*/ 262449 h 1312956"/>
              <a:gd name="connsiteX2" fmla="*/ 768466 w 976897"/>
              <a:gd name="connsiteY2" fmla="*/ 503110 h 1312956"/>
              <a:gd name="connsiteX3" fmla="*/ 495468 w 976897"/>
              <a:gd name="connsiteY3" fmla="*/ 777531 h 1312956"/>
              <a:gd name="connsiteX4" fmla="*/ 462690 w 976897"/>
              <a:gd name="connsiteY4" fmla="*/ 1091519 h 1312956"/>
              <a:gd name="connsiteX5" fmla="*/ 457187 w 976897"/>
              <a:gd name="connsiteY5" fmla="*/ 1097349 h 1312956"/>
              <a:gd name="connsiteX6" fmla="*/ 453908 w 976897"/>
              <a:gd name="connsiteY6" fmla="*/ 1129882 h 1312956"/>
              <a:gd name="connsiteX7" fmla="*/ 229283 w 976897"/>
              <a:gd name="connsiteY7" fmla="*/ 1312956 h 1312956"/>
              <a:gd name="connsiteX8" fmla="*/ 0 w 976897"/>
              <a:gd name="connsiteY8" fmla="*/ 1083673 h 1312956"/>
              <a:gd name="connsiteX9" fmla="*/ 39158 w 976897"/>
              <a:gd name="connsiteY9" fmla="*/ 955479 h 1312956"/>
              <a:gd name="connsiteX10" fmla="*/ 48983 w 976897"/>
              <a:gd name="connsiteY10" fmla="*/ 943571 h 1312956"/>
              <a:gd name="connsiteX11" fmla="*/ 51564 w 976897"/>
              <a:gd name="connsiteY11" fmla="*/ 909724 h 1312956"/>
              <a:gd name="connsiteX12" fmla="*/ 176216 w 976897"/>
              <a:gd name="connsiteY12" fmla="*/ 708332 h 1312956"/>
              <a:gd name="connsiteX13" fmla="*/ 270339 w 976897"/>
              <a:gd name="connsiteY13" fmla="*/ 493709 h 1312956"/>
              <a:gd name="connsiteX14" fmla="*/ 105167 w 976897"/>
              <a:gd name="connsiteY14" fmla="*/ 262449 h 1312956"/>
              <a:gd name="connsiteX15" fmla="*/ 531249 w 976897"/>
              <a:gd name="connsiteY15" fmla="*/ 0 h 1312956"/>
              <a:gd name="connsiteX0" fmla="*/ 531249 w 976897"/>
              <a:gd name="connsiteY0" fmla="*/ 0 h 1312956"/>
              <a:gd name="connsiteX1" fmla="*/ 957331 w 976897"/>
              <a:gd name="connsiteY1" fmla="*/ 262449 h 1312956"/>
              <a:gd name="connsiteX2" fmla="*/ 768466 w 976897"/>
              <a:gd name="connsiteY2" fmla="*/ 503110 h 1312956"/>
              <a:gd name="connsiteX3" fmla="*/ 495468 w 976897"/>
              <a:gd name="connsiteY3" fmla="*/ 777531 h 1312956"/>
              <a:gd name="connsiteX4" fmla="*/ 462690 w 976897"/>
              <a:gd name="connsiteY4" fmla="*/ 1091519 h 1312956"/>
              <a:gd name="connsiteX5" fmla="*/ 457187 w 976897"/>
              <a:gd name="connsiteY5" fmla="*/ 1097349 h 1312956"/>
              <a:gd name="connsiteX6" fmla="*/ 453908 w 976897"/>
              <a:gd name="connsiteY6" fmla="*/ 1129882 h 1312956"/>
              <a:gd name="connsiteX7" fmla="*/ 229283 w 976897"/>
              <a:gd name="connsiteY7" fmla="*/ 1312956 h 1312956"/>
              <a:gd name="connsiteX8" fmla="*/ 0 w 976897"/>
              <a:gd name="connsiteY8" fmla="*/ 1083673 h 1312956"/>
              <a:gd name="connsiteX9" fmla="*/ 39158 w 976897"/>
              <a:gd name="connsiteY9" fmla="*/ 955479 h 1312956"/>
              <a:gd name="connsiteX10" fmla="*/ 48983 w 976897"/>
              <a:gd name="connsiteY10" fmla="*/ 943571 h 1312956"/>
              <a:gd name="connsiteX11" fmla="*/ 176216 w 976897"/>
              <a:gd name="connsiteY11" fmla="*/ 708332 h 1312956"/>
              <a:gd name="connsiteX12" fmla="*/ 270339 w 976897"/>
              <a:gd name="connsiteY12" fmla="*/ 493709 h 1312956"/>
              <a:gd name="connsiteX13" fmla="*/ 105167 w 976897"/>
              <a:gd name="connsiteY13" fmla="*/ 262449 h 1312956"/>
              <a:gd name="connsiteX14" fmla="*/ 531249 w 976897"/>
              <a:gd name="connsiteY14" fmla="*/ 0 h 1312956"/>
              <a:gd name="connsiteX0" fmla="*/ 540572 w 986220"/>
              <a:gd name="connsiteY0" fmla="*/ 0 h 1312956"/>
              <a:gd name="connsiteX1" fmla="*/ 966654 w 986220"/>
              <a:gd name="connsiteY1" fmla="*/ 262449 h 1312956"/>
              <a:gd name="connsiteX2" fmla="*/ 777789 w 986220"/>
              <a:gd name="connsiteY2" fmla="*/ 503110 h 1312956"/>
              <a:gd name="connsiteX3" fmla="*/ 504791 w 986220"/>
              <a:gd name="connsiteY3" fmla="*/ 777531 h 1312956"/>
              <a:gd name="connsiteX4" fmla="*/ 472013 w 986220"/>
              <a:gd name="connsiteY4" fmla="*/ 1091519 h 1312956"/>
              <a:gd name="connsiteX5" fmla="*/ 466510 w 986220"/>
              <a:gd name="connsiteY5" fmla="*/ 1097349 h 1312956"/>
              <a:gd name="connsiteX6" fmla="*/ 463231 w 986220"/>
              <a:gd name="connsiteY6" fmla="*/ 1129882 h 1312956"/>
              <a:gd name="connsiteX7" fmla="*/ 238606 w 986220"/>
              <a:gd name="connsiteY7" fmla="*/ 1312956 h 1312956"/>
              <a:gd name="connsiteX8" fmla="*/ 9323 w 986220"/>
              <a:gd name="connsiteY8" fmla="*/ 1083673 h 1312956"/>
              <a:gd name="connsiteX9" fmla="*/ 58306 w 986220"/>
              <a:gd name="connsiteY9" fmla="*/ 943571 h 1312956"/>
              <a:gd name="connsiteX10" fmla="*/ 185539 w 986220"/>
              <a:gd name="connsiteY10" fmla="*/ 708332 h 1312956"/>
              <a:gd name="connsiteX11" fmla="*/ 279662 w 986220"/>
              <a:gd name="connsiteY11" fmla="*/ 493709 h 1312956"/>
              <a:gd name="connsiteX12" fmla="*/ 114490 w 986220"/>
              <a:gd name="connsiteY12" fmla="*/ 262449 h 1312956"/>
              <a:gd name="connsiteX13" fmla="*/ 540572 w 986220"/>
              <a:gd name="connsiteY13" fmla="*/ 0 h 1312956"/>
              <a:gd name="connsiteX0" fmla="*/ 540572 w 986220"/>
              <a:gd name="connsiteY0" fmla="*/ 0 h 1312956"/>
              <a:gd name="connsiteX1" fmla="*/ 966654 w 986220"/>
              <a:gd name="connsiteY1" fmla="*/ 262449 h 1312956"/>
              <a:gd name="connsiteX2" fmla="*/ 777789 w 986220"/>
              <a:gd name="connsiteY2" fmla="*/ 503110 h 1312956"/>
              <a:gd name="connsiteX3" fmla="*/ 504791 w 986220"/>
              <a:gd name="connsiteY3" fmla="*/ 777531 h 1312956"/>
              <a:gd name="connsiteX4" fmla="*/ 472013 w 986220"/>
              <a:gd name="connsiteY4" fmla="*/ 1091519 h 1312956"/>
              <a:gd name="connsiteX5" fmla="*/ 466510 w 986220"/>
              <a:gd name="connsiteY5" fmla="*/ 1097349 h 1312956"/>
              <a:gd name="connsiteX6" fmla="*/ 463231 w 986220"/>
              <a:gd name="connsiteY6" fmla="*/ 1129882 h 1312956"/>
              <a:gd name="connsiteX7" fmla="*/ 238606 w 986220"/>
              <a:gd name="connsiteY7" fmla="*/ 1312956 h 1312956"/>
              <a:gd name="connsiteX8" fmla="*/ 9323 w 986220"/>
              <a:gd name="connsiteY8" fmla="*/ 1083673 h 1312956"/>
              <a:gd name="connsiteX9" fmla="*/ 58306 w 986220"/>
              <a:gd name="connsiteY9" fmla="*/ 943571 h 1312956"/>
              <a:gd name="connsiteX10" fmla="*/ 185539 w 986220"/>
              <a:gd name="connsiteY10" fmla="*/ 708332 h 1312956"/>
              <a:gd name="connsiteX11" fmla="*/ 279662 w 986220"/>
              <a:gd name="connsiteY11" fmla="*/ 493709 h 1312956"/>
              <a:gd name="connsiteX12" fmla="*/ 114490 w 986220"/>
              <a:gd name="connsiteY12" fmla="*/ 262449 h 1312956"/>
              <a:gd name="connsiteX13" fmla="*/ 540572 w 986220"/>
              <a:gd name="connsiteY13" fmla="*/ 0 h 1312956"/>
              <a:gd name="connsiteX0" fmla="*/ 542240 w 987888"/>
              <a:gd name="connsiteY0" fmla="*/ 0 h 1312956"/>
              <a:gd name="connsiteX1" fmla="*/ 968322 w 987888"/>
              <a:gd name="connsiteY1" fmla="*/ 262449 h 1312956"/>
              <a:gd name="connsiteX2" fmla="*/ 779457 w 987888"/>
              <a:gd name="connsiteY2" fmla="*/ 503110 h 1312956"/>
              <a:gd name="connsiteX3" fmla="*/ 506459 w 987888"/>
              <a:gd name="connsiteY3" fmla="*/ 777531 h 1312956"/>
              <a:gd name="connsiteX4" fmla="*/ 473681 w 987888"/>
              <a:gd name="connsiteY4" fmla="*/ 1091519 h 1312956"/>
              <a:gd name="connsiteX5" fmla="*/ 468178 w 987888"/>
              <a:gd name="connsiteY5" fmla="*/ 1097349 h 1312956"/>
              <a:gd name="connsiteX6" fmla="*/ 464899 w 987888"/>
              <a:gd name="connsiteY6" fmla="*/ 1129882 h 1312956"/>
              <a:gd name="connsiteX7" fmla="*/ 240274 w 987888"/>
              <a:gd name="connsiteY7" fmla="*/ 1312956 h 1312956"/>
              <a:gd name="connsiteX8" fmla="*/ 10991 w 987888"/>
              <a:gd name="connsiteY8" fmla="*/ 1083673 h 1312956"/>
              <a:gd name="connsiteX9" fmla="*/ 59974 w 987888"/>
              <a:gd name="connsiteY9" fmla="*/ 943571 h 1312956"/>
              <a:gd name="connsiteX10" fmla="*/ 187207 w 987888"/>
              <a:gd name="connsiteY10" fmla="*/ 708332 h 1312956"/>
              <a:gd name="connsiteX11" fmla="*/ 281330 w 987888"/>
              <a:gd name="connsiteY11" fmla="*/ 493709 h 1312956"/>
              <a:gd name="connsiteX12" fmla="*/ 116158 w 987888"/>
              <a:gd name="connsiteY12" fmla="*/ 262449 h 1312956"/>
              <a:gd name="connsiteX13" fmla="*/ 542240 w 987888"/>
              <a:gd name="connsiteY13" fmla="*/ 0 h 1312956"/>
              <a:gd name="connsiteX0" fmla="*/ 542240 w 987888"/>
              <a:gd name="connsiteY0" fmla="*/ 0 h 1312956"/>
              <a:gd name="connsiteX1" fmla="*/ 968322 w 987888"/>
              <a:gd name="connsiteY1" fmla="*/ 262449 h 1312956"/>
              <a:gd name="connsiteX2" fmla="*/ 779457 w 987888"/>
              <a:gd name="connsiteY2" fmla="*/ 503110 h 1312956"/>
              <a:gd name="connsiteX3" fmla="*/ 506459 w 987888"/>
              <a:gd name="connsiteY3" fmla="*/ 777531 h 1312956"/>
              <a:gd name="connsiteX4" fmla="*/ 473681 w 987888"/>
              <a:gd name="connsiteY4" fmla="*/ 1091519 h 1312956"/>
              <a:gd name="connsiteX5" fmla="*/ 468178 w 987888"/>
              <a:gd name="connsiteY5" fmla="*/ 1097349 h 1312956"/>
              <a:gd name="connsiteX6" fmla="*/ 464899 w 987888"/>
              <a:gd name="connsiteY6" fmla="*/ 1129882 h 1312956"/>
              <a:gd name="connsiteX7" fmla="*/ 240274 w 987888"/>
              <a:gd name="connsiteY7" fmla="*/ 1312956 h 1312956"/>
              <a:gd name="connsiteX8" fmla="*/ 10991 w 987888"/>
              <a:gd name="connsiteY8" fmla="*/ 1083673 h 1312956"/>
              <a:gd name="connsiteX9" fmla="*/ 59974 w 987888"/>
              <a:gd name="connsiteY9" fmla="*/ 943571 h 1312956"/>
              <a:gd name="connsiteX10" fmla="*/ 187207 w 987888"/>
              <a:gd name="connsiteY10" fmla="*/ 708332 h 1312956"/>
              <a:gd name="connsiteX11" fmla="*/ 281330 w 987888"/>
              <a:gd name="connsiteY11" fmla="*/ 493709 h 1312956"/>
              <a:gd name="connsiteX12" fmla="*/ 116158 w 987888"/>
              <a:gd name="connsiteY12" fmla="*/ 262449 h 1312956"/>
              <a:gd name="connsiteX13" fmla="*/ 542240 w 987888"/>
              <a:gd name="connsiteY13" fmla="*/ 0 h 1312956"/>
              <a:gd name="connsiteX0" fmla="*/ 540388 w 986036"/>
              <a:gd name="connsiteY0" fmla="*/ 0 h 1312956"/>
              <a:gd name="connsiteX1" fmla="*/ 966470 w 986036"/>
              <a:gd name="connsiteY1" fmla="*/ 262449 h 1312956"/>
              <a:gd name="connsiteX2" fmla="*/ 777605 w 986036"/>
              <a:gd name="connsiteY2" fmla="*/ 503110 h 1312956"/>
              <a:gd name="connsiteX3" fmla="*/ 504607 w 986036"/>
              <a:gd name="connsiteY3" fmla="*/ 777531 h 1312956"/>
              <a:gd name="connsiteX4" fmla="*/ 471829 w 986036"/>
              <a:gd name="connsiteY4" fmla="*/ 1091519 h 1312956"/>
              <a:gd name="connsiteX5" fmla="*/ 466326 w 986036"/>
              <a:gd name="connsiteY5" fmla="*/ 1097349 h 1312956"/>
              <a:gd name="connsiteX6" fmla="*/ 463047 w 986036"/>
              <a:gd name="connsiteY6" fmla="*/ 1129882 h 1312956"/>
              <a:gd name="connsiteX7" fmla="*/ 238422 w 986036"/>
              <a:gd name="connsiteY7" fmla="*/ 1312956 h 1312956"/>
              <a:gd name="connsiteX8" fmla="*/ 9139 w 986036"/>
              <a:gd name="connsiteY8" fmla="*/ 1083673 h 1312956"/>
              <a:gd name="connsiteX9" fmla="*/ 58122 w 986036"/>
              <a:gd name="connsiteY9" fmla="*/ 943571 h 1312956"/>
              <a:gd name="connsiteX10" fmla="*/ 185355 w 986036"/>
              <a:gd name="connsiteY10" fmla="*/ 708332 h 1312956"/>
              <a:gd name="connsiteX11" fmla="*/ 279478 w 986036"/>
              <a:gd name="connsiteY11" fmla="*/ 493709 h 1312956"/>
              <a:gd name="connsiteX12" fmla="*/ 114306 w 986036"/>
              <a:gd name="connsiteY12" fmla="*/ 262449 h 1312956"/>
              <a:gd name="connsiteX13" fmla="*/ 540388 w 986036"/>
              <a:gd name="connsiteY13" fmla="*/ 0 h 1312956"/>
              <a:gd name="connsiteX0" fmla="*/ 531249 w 976897"/>
              <a:gd name="connsiteY0" fmla="*/ 0 h 1312956"/>
              <a:gd name="connsiteX1" fmla="*/ 957331 w 976897"/>
              <a:gd name="connsiteY1" fmla="*/ 262449 h 1312956"/>
              <a:gd name="connsiteX2" fmla="*/ 768466 w 976897"/>
              <a:gd name="connsiteY2" fmla="*/ 503110 h 1312956"/>
              <a:gd name="connsiteX3" fmla="*/ 495468 w 976897"/>
              <a:gd name="connsiteY3" fmla="*/ 777531 h 1312956"/>
              <a:gd name="connsiteX4" fmla="*/ 462690 w 976897"/>
              <a:gd name="connsiteY4" fmla="*/ 1091519 h 1312956"/>
              <a:gd name="connsiteX5" fmla="*/ 457187 w 976897"/>
              <a:gd name="connsiteY5" fmla="*/ 1097349 h 1312956"/>
              <a:gd name="connsiteX6" fmla="*/ 453908 w 976897"/>
              <a:gd name="connsiteY6" fmla="*/ 1129882 h 1312956"/>
              <a:gd name="connsiteX7" fmla="*/ 229283 w 976897"/>
              <a:gd name="connsiteY7" fmla="*/ 1312956 h 1312956"/>
              <a:gd name="connsiteX8" fmla="*/ 0 w 976897"/>
              <a:gd name="connsiteY8" fmla="*/ 1083673 h 1312956"/>
              <a:gd name="connsiteX9" fmla="*/ 48983 w 976897"/>
              <a:gd name="connsiteY9" fmla="*/ 943571 h 1312956"/>
              <a:gd name="connsiteX10" fmla="*/ 176216 w 976897"/>
              <a:gd name="connsiteY10" fmla="*/ 708332 h 1312956"/>
              <a:gd name="connsiteX11" fmla="*/ 270339 w 976897"/>
              <a:gd name="connsiteY11" fmla="*/ 493709 h 1312956"/>
              <a:gd name="connsiteX12" fmla="*/ 105167 w 976897"/>
              <a:gd name="connsiteY12" fmla="*/ 262449 h 1312956"/>
              <a:gd name="connsiteX13" fmla="*/ 531249 w 976897"/>
              <a:gd name="connsiteY13" fmla="*/ 0 h 1312956"/>
              <a:gd name="connsiteX0" fmla="*/ 540951 w 986599"/>
              <a:gd name="connsiteY0" fmla="*/ 0 h 1312956"/>
              <a:gd name="connsiteX1" fmla="*/ 967033 w 986599"/>
              <a:gd name="connsiteY1" fmla="*/ 262449 h 1312956"/>
              <a:gd name="connsiteX2" fmla="*/ 778168 w 986599"/>
              <a:gd name="connsiteY2" fmla="*/ 503110 h 1312956"/>
              <a:gd name="connsiteX3" fmla="*/ 505170 w 986599"/>
              <a:gd name="connsiteY3" fmla="*/ 777531 h 1312956"/>
              <a:gd name="connsiteX4" fmla="*/ 472392 w 986599"/>
              <a:gd name="connsiteY4" fmla="*/ 1091519 h 1312956"/>
              <a:gd name="connsiteX5" fmla="*/ 466889 w 986599"/>
              <a:gd name="connsiteY5" fmla="*/ 1097349 h 1312956"/>
              <a:gd name="connsiteX6" fmla="*/ 463610 w 986599"/>
              <a:gd name="connsiteY6" fmla="*/ 1129882 h 1312956"/>
              <a:gd name="connsiteX7" fmla="*/ 238985 w 986599"/>
              <a:gd name="connsiteY7" fmla="*/ 1312956 h 1312956"/>
              <a:gd name="connsiteX8" fmla="*/ 9702 w 986599"/>
              <a:gd name="connsiteY8" fmla="*/ 1083673 h 1312956"/>
              <a:gd name="connsiteX9" fmla="*/ 58685 w 986599"/>
              <a:gd name="connsiteY9" fmla="*/ 943571 h 1312956"/>
              <a:gd name="connsiteX10" fmla="*/ 185918 w 986599"/>
              <a:gd name="connsiteY10" fmla="*/ 708332 h 1312956"/>
              <a:gd name="connsiteX11" fmla="*/ 280041 w 986599"/>
              <a:gd name="connsiteY11" fmla="*/ 493709 h 1312956"/>
              <a:gd name="connsiteX12" fmla="*/ 114869 w 986599"/>
              <a:gd name="connsiteY12" fmla="*/ 262449 h 1312956"/>
              <a:gd name="connsiteX13" fmla="*/ 540951 w 986599"/>
              <a:gd name="connsiteY13" fmla="*/ 0 h 1312956"/>
              <a:gd name="connsiteX0" fmla="*/ 531249 w 976897"/>
              <a:gd name="connsiteY0" fmla="*/ 0 h 1312956"/>
              <a:gd name="connsiteX1" fmla="*/ 957331 w 976897"/>
              <a:gd name="connsiteY1" fmla="*/ 262449 h 1312956"/>
              <a:gd name="connsiteX2" fmla="*/ 768466 w 976897"/>
              <a:gd name="connsiteY2" fmla="*/ 503110 h 1312956"/>
              <a:gd name="connsiteX3" fmla="*/ 495468 w 976897"/>
              <a:gd name="connsiteY3" fmla="*/ 777531 h 1312956"/>
              <a:gd name="connsiteX4" fmla="*/ 462690 w 976897"/>
              <a:gd name="connsiteY4" fmla="*/ 1091519 h 1312956"/>
              <a:gd name="connsiteX5" fmla="*/ 457187 w 976897"/>
              <a:gd name="connsiteY5" fmla="*/ 1097349 h 1312956"/>
              <a:gd name="connsiteX6" fmla="*/ 453908 w 976897"/>
              <a:gd name="connsiteY6" fmla="*/ 1129882 h 1312956"/>
              <a:gd name="connsiteX7" fmla="*/ 229283 w 976897"/>
              <a:gd name="connsiteY7" fmla="*/ 1312956 h 1312956"/>
              <a:gd name="connsiteX8" fmla="*/ 0 w 976897"/>
              <a:gd name="connsiteY8" fmla="*/ 1083673 h 1312956"/>
              <a:gd name="connsiteX9" fmla="*/ 48983 w 976897"/>
              <a:gd name="connsiteY9" fmla="*/ 943571 h 1312956"/>
              <a:gd name="connsiteX10" fmla="*/ 176216 w 976897"/>
              <a:gd name="connsiteY10" fmla="*/ 708332 h 1312956"/>
              <a:gd name="connsiteX11" fmla="*/ 270339 w 976897"/>
              <a:gd name="connsiteY11" fmla="*/ 493709 h 1312956"/>
              <a:gd name="connsiteX12" fmla="*/ 105167 w 976897"/>
              <a:gd name="connsiteY12" fmla="*/ 262449 h 1312956"/>
              <a:gd name="connsiteX13" fmla="*/ 531249 w 976897"/>
              <a:gd name="connsiteY13" fmla="*/ 0 h 1312956"/>
              <a:gd name="connsiteX0" fmla="*/ 536884 w 976485"/>
              <a:gd name="connsiteY0" fmla="*/ 0 h 1197457"/>
              <a:gd name="connsiteX1" fmla="*/ 957331 w 976485"/>
              <a:gd name="connsiteY1" fmla="*/ 146950 h 1197457"/>
              <a:gd name="connsiteX2" fmla="*/ 768466 w 976485"/>
              <a:gd name="connsiteY2" fmla="*/ 387611 h 1197457"/>
              <a:gd name="connsiteX3" fmla="*/ 495468 w 976485"/>
              <a:gd name="connsiteY3" fmla="*/ 662032 h 1197457"/>
              <a:gd name="connsiteX4" fmla="*/ 462690 w 976485"/>
              <a:gd name="connsiteY4" fmla="*/ 976020 h 1197457"/>
              <a:gd name="connsiteX5" fmla="*/ 457187 w 976485"/>
              <a:gd name="connsiteY5" fmla="*/ 981850 h 1197457"/>
              <a:gd name="connsiteX6" fmla="*/ 453908 w 976485"/>
              <a:gd name="connsiteY6" fmla="*/ 1014383 h 1197457"/>
              <a:gd name="connsiteX7" fmla="*/ 229283 w 976485"/>
              <a:gd name="connsiteY7" fmla="*/ 1197457 h 1197457"/>
              <a:gd name="connsiteX8" fmla="*/ 0 w 976485"/>
              <a:gd name="connsiteY8" fmla="*/ 968174 h 1197457"/>
              <a:gd name="connsiteX9" fmla="*/ 48983 w 976485"/>
              <a:gd name="connsiteY9" fmla="*/ 828072 h 1197457"/>
              <a:gd name="connsiteX10" fmla="*/ 176216 w 976485"/>
              <a:gd name="connsiteY10" fmla="*/ 592833 h 1197457"/>
              <a:gd name="connsiteX11" fmla="*/ 270339 w 976485"/>
              <a:gd name="connsiteY11" fmla="*/ 378210 h 1197457"/>
              <a:gd name="connsiteX12" fmla="*/ 105167 w 976485"/>
              <a:gd name="connsiteY12" fmla="*/ 146950 h 1197457"/>
              <a:gd name="connsiteX13" fmla="*/ 536884 w 976485"/>
              <a:gd name="connsiteY13" fmla="*/ 0 h 1197457"/>
              <a:gd name="connsiteX0" fmla="*/ 556694 w 996295"/>
              <a:gd name="connsiteY0" fmla="*/ 0 h 1086551"/>
              <a:gd name="connsiteX1" fmla="*/ 977141 w 996295"/>
              <a:gd name="connsiteY1" fmla="*/ 146950 h 1086551"/>
              <a:gd name="connsiteX2" fmla="*/ 788276 w 996295"/>
              <a:gd name="connsiteY2" fmla="*/ 387611 h 1086551"/>
              <a:gd name="connsiteX3" fmla="*/ 515278 w 996295"/>
              <a:gd name="connsiteY3" fmla="*/ 662032 h 1086551"/>
              <a:gd name="connsiteX4" fmla="*/ 482500 w 996295"/>
              <a:gd name="connsiteY4" fmla="*/ 976020 h 1086551"/>
              <a:gd name="connsiteX5" fmla="*/ 476997 w 996295"/>
              <a:gd name="connsiteY5" fmla="*/ 981850 h 1086551"/>
              <a:gd name="connsiteX6" fmla="*/ 473718 w 996295"/>
              <a:gd name="connsiteY6" fmla="*/ 1014383 h 1086551"/>
              <a:gd name="connsiteX7" fmla="*/ 339239 w 996295"/>
              <a:gd name="connsiteY7" fmla="*/ 1079141 h 1086551"/>
              <a:gd name="connsiteX8" fmla="*/ 19810 w 996295"/>
              <a:gd name="connsiteY8" fmla="*/ 968174 h 1086551"/>
              <a:gd name="connsiteX9" fmla="*/ 68793 w 996295"/>
              <a:gd name="connsiteY9" fmla="*/ 828072 h 1086551"/>
              <a:gd name="connsiteX10" fmla="*/ 196026 w 996295"/>
              <a:gd name="connsiteY10" fmla="*/ 592833 h 1086551"/>
              <a:gd name="connsiteX11" fmla="*/ 290149 w 996295"/>
              <a:gd name="connsiteY11" fmla="*/ 378210 h 1086551"/>
              <a:gd name="connsiteX12" fmla="*/ 124977 w 996295"/>
              <a:gd name="connsiteY12" fmla="*/ 146950 h 1086551"/>
              <a:gd name="connsiteX13" fmla="*/ 556694 w 996295"/>
              <a:gd name="connsiteY13" fmla="*/ 0 h 1086551"/>
              <a:gd name="connsiteX0" fmla="*/ 556694 w 996295"/>
              <a:gd name="connsiteY0" fmla="*/ 0 h 1079141"/>
              <a:gd name="connsiteX1" fmla="*/ 977141 w 996295"/>
              <a:gd name="connsiteY1" fmla="*/ 146950 h 1079141"/>
              <a:gd name="connsiteX2" fmla="*/ 788276 w 996295"/>
              <a:gd name="connsiteY2" fmla="*/ 387611 h 1079141"/>
              <a:gd name="connsiteX3" fmla="*/ 515278 w 996295"/>
              <a:gd name="connsiteY3" fmla="*/ 662032 h 1079141"/>
              <a:gd name="connsiteX4" fmla="*/ 482500 w 996295"/>
              <a:gd name="connsiteY4" fmla="*/ 976020 h 1079141"/>
              <a:gd name="connsiteX5" fmla="*/ 476997 w 996295"/>
              <a:gd name="connsiteY5" fmla="*/ 981850 h 1079141"/>
              <a:gd name="connsiteX6" fmla="*/ 339239 w 996295"/>
              <a:gd name="connsiteY6" fmla="*/ 1079141 h 1079141"/>
              <a:gd name="connsiteX7" fmla="*/ 19810 w 996295"/>
              <a:gd name="connsiteY7" fmla="*/ 968174 h 1079141"/>
              <a:gd name="connsiteX8" fmla="*/ 68793 w 996295"/>
              <a:gd name="connsiteY8" fmla="*/ 828072 h 1079141"/>
              <a:gd name="connsiteX9" fmla="*/ 196026 w 996295"/>
              <a:gd name="connsiteY9" fmla="*/ 592833 h 1079141"/>
              <a:gd name="connsiteX10" fmla="*/ 290149 w 996295"/>
              <a:gd name="connsiteY10" fmla="*/ 378210 h 1079141"/>
              <a:gd name="connsiteX11" fmla="*/ 124977 w 996295"/>
              <a:gd name="connsiteY11" fmla="*/ 146950 h 1079141"/>
              <a:gd name="connsiteX12" fmla="*/ 556694 w 996295"/>
              <a:gd name="connsiteY12" fmla="*/ 0 h 1079141"/>
              <a:gd name="connsiteX0" fmla="*/ 556694 w 996295"/>
              <a:gd name="connsiteY0" fmla="*/ 0 h 1079141"/>
              <a:gd name="connsiteX1" fmla="*/ 977141 w 996295"/>
              <a:gd name="connsiteY1" fmla="*/ 146950 h 1079141"/>
              <a:gd name="connsiteX2" fmla="*/ 788276 w 996295"/>
              <a:gd name="connsiteY2" fmla="*/ 387611 h 1079141"/>
              <a:gd name="connsiteX3" fmla="*/ 515278 w 996295"/>
              <a:gd name="connsiteY3" fmla="*/ 662032 h 1079141"/>
              <a:gd name="connsiteX4" fmla="*/ 482500 w 996295"/>
              <a:gd name="connsiteY4" fmla="*/ 976020 h 1079141"/>
              <a:gd name="connsiteX5" fmla="*/ 339239 w 996295"/>
              <a:gd name="connsiteY5" fmla="*/ 1079141 h 1079141"/>
              <a:gd name="connsiteX6" fmla="*/ 19810 w 996295"/>
              <a:gd name="connsiteY6" fmla="*/ 968174 h 1079141"/>
              <a:gd name="connsiteX7" fmla="*/ 68793 w 996295"/>
              <a:gd name="connsiteY7" fmla="*/ 828072 h 1079141"/>
              <a:gd name="connsiteX8" fmla="*/ 196026 w 996295"/>
              <a:gd name="connsiteY8" fmla="*/ 592833 h 1079141"/>
              <a:gd name="connsiteX9" fmla="*/ 290149 w 996295"/>
              <a:gd name="connsiteY9" fmla="*/ 378210 h 1079141"/>
              <a:gd name="connsiteX10" fmla="*/ 124977 w 996295"/>
              <a:gd name="connsiteY10" fmla="*/ 146950 h 1079141"/>
              <a:gd name="connsiteX11" fmla="*/ 556694 w 996295"/>
              <a:gd name="connsiteY11" fmla="*/ 0 h 1079141"/>
              <a:gd name="connsiteX0" fmla="*/ 556694 w 996295"/>
              <a:gd name="connsiteY0" fmla="*/ 0 h 1079141"/>
              <a:gd name="connsiteX1" fmla="*/ 977141 w 996295"/>
              <a:gd name="connsiteY1" fmla="*/ 146950 h 1079141"/>
              <a:gd name="connsiteX2" fmla="*/ 788276 w 996295"/>
              <a:gd name="connsiteY2" fmla="*/ 387611 h 1079141"/>
              <a:gd name="connsiteX3" fmla="*/ 515278 w 996295"/>
              <a:gd name="connsiteY3" fmla="*/ 662032 h 1079141"/>
              <a:gd name="connsiteX4" fmla="*/ 482500 w 996295"/>
              <a:gd name="connsiteY4" fmla="*/ 976020 h 1079141"/>
              <a:gd name="connsiteX5" fmla="*/ 339239 w 996295"/>
              <a:gd name="connsiteY5" fmla="*/ 1079141 h 1079141"/>
              <a:gd name="connsiteX6" fmla="*/ 19810 w 996295"/>
              <a:gd name="connsiteY6" fmla="*/ 968174 h 1079141"/>
              <a:gd name="connsiteX7" fmla="*/ 68793 w 996295"/>
              <a:gd name="connsiteY7" fmla="*/ 828072 h 1079141"/>
              <a:gd name="connsiteX8" fmla="*/ 196026 w 996295"/>
              <a:gd name="connsiteY8" fmla="*/ 592833 h 1079141"/>
              <a:gd name="connsiteX9" fmla="*/ 290149 w 996295"/>
              <a:gd name="connsiteY9" fmla="*/ 378210 h 1079141"/>
              <a:gd name="connsiteX10" fmla="*/ 124977 w 996295"/>
              <a:gd name="connsiteY10" fmla="*/ 146950 h 1079141"/>
              <a:gd name="connsiteX11" fmla="*/ 556694 w 996295"/>
              <a:gd name="connsiteY11" fmla="*/ 0 h 1079141"/>
              <a:gd name="connsiteX0" fmla="*/ 556694 w 996295"/>
              <a:gd name="connsiteY0" fmla="*/ 0 h 1079141"/>
              <a:gd name="connsiteX1" fmla="*/ 977141 w 996295"/>
              <a:gd name="connsiteY1" fmla="*/ 146950 h 1079141"/>
              <a:gd name="connsiteX2" fmla="*/ 788276 w 996295"/>
              <a:gd name="connsiteY2" fmla="*/ 387611 h 1079141"/>
              <a:gd name="connsiteX3" fmla="*/ 515278 w 996295"/>
              <a:gd name="connsiteY3" fmla="*/ 662032 h 1079141"/>
              <a:gd name="connsiteX4" fmla="*/ 482500 w 996295"/>
              <a:gd name="connsiteY4" fmla="*/ 976020 h 1079141"/>
              <a:gd name="connsiteX5" fmla="*/ 339239 w 996295"/>
              <a:gd name="connsiteY5" fmla="*/ 1079141 h 1079141"/>
              <a:gd name="connsiteX6" fmla="*/ 19810 w 996295"/>
              <a:gd name="connsiteY6" fmla="*/ 968174 h 1079141"/>
              <a:gd name="connsiteX7" fmla="*/ 68793 w 996295"/>
              <a:gd name="connsiteY7" fmla="*/ 828072 h 1079141"/>
              <a:gd name="connsiteX8" fmla="*/ 196026 w 996295"/>
              <a:gd name="connsiteY8" fmla="*/ 592833 h 1079141"/>
              <a:gd name="connsiteX9" fmla="*/ 290149 w 996295"/>
              <a:gd name="connsiteY9" fmla="*/ 378210 h 1079141"/>
              <a:gd name="connsiteX10" fmla="*/ 124977 w 996295"/>
              <a:gd name="connsiteY10" fmla="*/ 146950 h 1079141"/>
              <a:gd name="connsiteX11" fmla="*/ 556694 w 996295"/>
              <a:gd name="connsiteY11" fmla="*/ 0 h 1079141"/>
              <a:gd name="connsiteX0" fmla="*/ 556694 w 996295"/>
              <a:gd name="connsiteY0" fmla="*/ 0 h 1079141"/>
              <a:gd name="connsiteX1" fmla="*/ 977141 w 996295"/>
              <a:gd name="connsiteY1" fmla="*/ 146950 h 1079141"/>
              <a:gd name="connsiteX2" fmla="*/ 788276 w 996295"/>
              <a:gd name="connsiteY2" fmla="*/ 387611 h 1079141"/>
              <a:gd name="connsiteX3" fmla="*/ 515278 w 996295"/>
              <a:gd name="connsiteY3" fmla="*/ 662032 h 1079141"/>
              <a:gd name="connsiteX4" fmla="*/ 482500 w 996295"/>
              <a:gd name="connsiteY4" fmla="*/ 976020 h 1079141"/>
              <a:gd name="connsiteX5" fmla="*/ 339239 w 996295"/>
              <a:gd name="connsiteY5" fmla="*/ 1079141 h 1079141"/>
              <a:gd name="connsiteX6" fmla="*/ 19810 w 996295"/>
              <a:gd name="connsiteY6" fmla="*/ 968174 h 1079141"/>
              <a:gd name="connsiteX7" fmla="*/ 68793 w 996295"/>
              <a:gd name="connsiteY7" fmla="*/ 828072 h 1079141"/>
              <a:gd name="connsiteX8" fmla="*/ 196026 w 996295"/>
              <a:gd name="connsiteY8" fmla="*/ 592833 h 1079141"/>
              <a:gd name="connsiteX9" fmla="*/ 290149 w 996295"/>
              <a:gd name="connsiteY9" fmla="*/ 378210 h 1079141"/>
              <a:gd name="connsiteX10" fmla="*/ 124977 w 996295"/>
              <a:gd name="connsiteY10" fmla="*/ 146950 h 1079141"/>
              <a:gd name="connsiteX11" fmla="*/ 556694 w 996295"/>
              <a:gd name="connsiteY11" fmla="*/ 0 h 1079141"/>
              <a:gd name="connsiteX0" fmla="*/ 556694 w 996295"/>
              <a:gd name="connsiteY0" fmla="*/ 0 h 1079442"/>
              <a:gd name="connsiteX1" fmla="*/ 977141 w 996295"/>
              <a:gd name="connsiteY1" fmla="*/ 146950 h 1079442"/>
              <a:gd name="connsiteX2" fmla="*/ 788276 w 996295"/>
              <a:gd name="connsiteY2" fmla="*/ 387611 h 1079442"/>
              <a:gd name="connsiteX3" fmla="*/ 515278 w 996295"/>
              <a:gd name="connsiteY3" fmla="*/ 662032 h 1079442"/>
              <a:gd name="connsiteX4" fmla="*/ 482500 w 996295"/>
              <a:gd name="connsiteY4" fmla="*/ 976020 h 1079442"/>
              <a:gd name="connsiteX5" fmla="*/ 339239 w 996295"/>
              <a:gd name="connsiteY5" fmla="*/ 1079141 h 1079442"/>
              <a:gd name="connsiteX6" fmla="*/ 19810 w 996295"/>
              <a:gd name="connsiteY6" fmla="*/ 968174 h 1079442"/>
              <a:gd name="connsiteX7" fmla="*/ 68793 w 996295"/>
              <a:gd name="connsiteY7" fmla="*/ 828072 h 1079442"/>
              <a:gd name="connsiteX8" fmla="*/ 196026 w 996295"/>
              <a:gd name="connsiteY8" fmla="*/ 592833 h 1079442"/>
              <a:gd name="connsiteX9" fmla="*/ 290149 w 996295"/>
              <a:gd name="connsiteY9" fmla="*/ 378210 h 1079442"/>
              <a:gd name="connsiteX10" fmla="*/ 124977 w 996295"/>
              <a:gd name="connsiteY10" fmla="*/ 146950 h 1079442"/>
              <a:gd name="connsiteX11" fmla="*/ 556694 w 996295"/>
              <a:gd name="connsiteY11" fmla="*/ 0 h 1079442"/>
              <a:gd name="connsiteX0" fmla="*/ 490385 w 929986"/>
              <a:gd name="connsiteY0" fmla="*/ 0 h 1079558"/>
              <a:gd name="connsiteX1" fmla="*/ 910832 w 929986"/>
              <a:gd name="connsiteY1" fmla="*/ 146950 h 1079558"/>
              <a:gd name="connsiteX2" fmla="*/ 721967 w 929986"/>
              <a:gd name="connsiteY2" fmla="*/ 387611 h 1079558"/>
              <a:gd name="connsiteX3" fmla="*/ 448969 w 929986"/>
              <a:gd name="connsiteY3" fmla="*/ 662032 h 1079558"/>
              <a:gd name="connsiteX4" fmla="*/ 416191 w 929986"/>
              <a:gd name="connsiteY4" fmla="*/ 976020 h 1079558"/>
              <a:gd name="connsiteX5" fmla="*/ 272930 w 929986"/>
              <a:gd name="connsiteY5" fmla="*/ 1079141 h 1079558"/>
              <a:gd name="connsiteX6" fmla="*/ 63366 w 929986"/>
              <a:gd name="connsiteY6" fmla="*/ 1004796 h 1079558"/>
              <a:gd name="connsiteX7" fmla="*/ 2484 w 929986"/>
              <a:gd name="connsiteY7" fmla="*/ 828072 h 1079558"/>
              <a:gd name="connsiteX8" fmla="*/ 129717 w 929986"/>
              <a:gd name="connsiteY8" fmla="*/ 592833 h 1079558"/>
              <a:gd name="connsiteX9" fmla="*/ 223840 w 929986"/>
              <a:gd name="connsiteY9" fmla="*/ 378210 h 1079558"/>
              <a:gd name="connsiteX10" fmla="*/ 58668 w 929986"/>
              <a:gd name="connsiteY10" fmla="*/ 146950 h 1079558"/>
              <a:gd name="connsiteX11" fmla="*/ 490385 w 929986"/>
              <a:gd name="connsiteY11" fmla="*/ 0 h 1079558"/>
              <a:gd name="connsiteX0" fmla="*/ 495756 w 935357"/>
              <a:gd name="connsiteY0" fmla="*/ 0 h 1079558"/>
              <a:gd name="connsiteX1" fmla="*/ 916203 w 935357"/>
              <a:gd name="connsiteY1" fmla="*/ 146950 h 1079558"/>
              <a:gd name="connsiteX2" fmla="*/ 727338 w 935357"/>
              <a:gd name="connsiteY2" fmla="*/ 387611 h 1079558"/>
              <a:gd name="connsiteX3" fmla="*/ 454340 w 935357"/>
              <a:gd name="connsiteY3" fmla="*/ 662032 h 1079558"/>
              <a:gd name="connsiteX4" fmla="*/ 421562 w 935357"/>
              <a:gd name="connsiteY4" fmla="*/ 976020 h 1079558"/>
              <a:gd name="connsiteX5" fmla="*/ 278301 w 935357"/>
              <a:gd name="connsiteY5" fmla="*/ 1079141 h 1079558"/>
              <a:gd name="connsiteX6" fmla="*/ 68737 w 935357"/>
              <a:gd name="connsiteY6" fmla="*/ 1004796 h 1079558"/>
              <a:gd name="connsiteX7" fmla="*/ 7855 w 935357"/>
              <a:gd name="connsiteY7" fmla="*/ 828072 h 1079558"/>
              <a:gd name="connsiteX8" fmla="*/ 222417 w 935357"/>
              <a:gd name="connsiteY8" fmla="*/ 640723 h 1079558"/>
              <a:gd name="connsiteX9" fmla="*/ 229211 w 935357"/>
              <a:gd name="connsiteY9" fmla="*/ 378210 h 1079558"/>
              <a:gd name="connsiteX10" fmla="*/ 64039 w 935357"/>
              <a:gd name="connsiteY10" fmla="*/ 146950 h 1079558"/>
              <a:gd name="connsiteX11" fmla="*/ 495756 w 935357"/>
              <a:gd name="connsiteY11" fmla="*/ 0 h 1079558"/>
              <a:gd name="connsiteX0" fmla="*/ 495756 w 935357"/>
              <a:gd name="connsiteY0" fmla="*/ 1257 h 1080815"/>
              <a:gd name="connsiteX1" fmla="*/ 916203 w 935357"/>
              <a:gd name="connsiteY1" fmla="*/ 148207 h 1080815"/>
              <a:gd name="connsiteX2" fmla="*/ 727338 w 935357"/>
              <a:gd name="connsiteY2" fmla="*/ 388868 h 1080815"/>
              <a:gd name="connsiteX3" fmla="*/ 454340 w 935357"/>
              <a:gd name="connsiteY3" fmla="*/ 663289 h 1080815"/>
              <a:gd name="connsiteX4" fmla="*/ 421562 w 935357"/>
              <a:gd name="connsiteY4" fmla="*/ 977277 h 1080815"/>
              <a:gd name="connsiteX5" fmla="*/ 278301 w 935357"/>
              <a:gd name="connsiteY5" fmla="*/ 1080398 h 1080815"/>
              <a:gd name="connsiteX6" fmla="*/ 68737 w 935357"/>
              <a:gd name="connsiteY6" fmla="*/ 1006053 h 1080815"/>
              <a:gd name="connsiteX7" fmla="*/ 7855 w 935357"/>
              <a:gd name="connsiteY7" fmla="*/ 829329 h 1080815"/>
              <a:gd name="connsiteX8" fmla="*/ 222417 w 935357"/>
              <a:gd name="connsiteY8" fmla="*/ 641980 h 1080815"/>
              <a:gd name="connsiteX9" fmla="*/ 229211 w 935357"/>
              <a:gd name="connsiteY9" fmla="*/ 379467 h 1080815"/>
              <a:gd name="connsiteX10" fmla="*/ 258415 w 935357"/>
              <a:gd name="connsiteY10" fmla="*/ 94683 h 1080815"/>
              <a:gd name="connsiteX11" fmla="*/ 495756 w 935357"/>
              <a:gd name="connsiteY11" fmla="*/ 1257 h 1080815"/>
              <a:gd name="connsiteX0" fmla="*/ 495756 w 836589"/>
              <a:gd name="connsiteY0" fmla="*/ 847 h 1080405"/>
              <a:gd name="connsiteX1" fmla="*/ 826057 w 836589"/>
              <a:gd name="connsiteY1" fmla="*/ 136529 h 1080405"/>
              <a:gd name="connsiteX2" fmla="*/ 727338 w 836589"/>
              <a:gd name="connsiteY2" fmla="*/ 388458 h 1080405"/>
              <a:gd name="connsiteX3" fmla="*/ 454340 w 836589"/>
              <a:gd name="connsiteY3" fmla="*/ 662879 h 1080405"/>
              <a:gd name="connsiteX4" fmla="*/ 421562 w 836589"/>
              <a:gd name="connsiteY4" fmla="*/ 976867 h 1080405"/>
              <a:gd name="connsiteX5" fmla="*/ 278301 w 836589"/>
              <a:gd name="connsiteY5" fmla="*/ 1079988 h 1080405"/>
              <a:gd name="connsiteX6" fmla="*/ 68737 w 836589"/>
              <a:gd name="connsiteY6" fmla="*/ 1005643 h 1080405"/>
              <a:gd name="connsiteX7" fmla="*/ 7855 w 836589"/>
              <a:gd name="connsiteY7" fmla="*/ 828919 h 1080405"/>
              <a:gd name="connsiteX8" fmla="*/ 222417 w 836589"/>
              <a:gd name="connsiteY8" fmla="*/ 641570 h 1080405"/>
              <a:gd name="connsiteX9" fmla="*/ 229211 w 836589"/>
              <a:gd name="connsiteY9" fmla="*/ 379057 h 1080405"/>
              <a:gd name="connsiteX10" fmla="*/ 258415 w 836589"/>
              <a:gd name="connsiteY10" fmla="*/ 94273 h 1080405"/>
              <a:gd name="connsiteX11" fmla="*/ 495756 w 836589"/>
              <a:gd name="connsiteY11" fmla="*/ 847 h 1080405"/>
              <a:gd name="connsiteX0" fmla="*/ 495756 w 836589"/>
              <a:gd name="connsiteY0" fmla="*/ 847 h 1080405"/>
              <a:gd name="connsiteX1" fmla="*/ 826057 w 836589"/>
              <a:gd name="connsiteY1" fmla="*/ 136529 h 1080405"/>
              <a:gd name="connsiteX2" fmla="*/ 727338 w 836589"/>
              <a:gd name="connsiteY2" fmla="*/ 388458 h 1080405"/>
              <a:gd name="connsiteX3" fmla="*/ 454340 w 836589"/>
              <a:gd name="connsiteY3" fmla="*/ 662879 h 1080405"/>
              <a:gd name="connsiteX4" fmla="*/ 421562 w 836589"/>
              <a:gd name="connsiteY4" fmla="*/ 976867 h 1080405"/>
              <a:gd name="connsiteX5" fmla="*/ 278301 w 836589"/>
              <a:gd name="connsiteY5" fmla="*/ 1079988 h 1080405"/>
              <a:gd name="connsiteX6" fmla="*/ 68737 w 836589"/>
              <a:gd name="connsiteY6" fmla="*/ 1005643 h 1080405"/>
              <a:gd name="connsiteX7" fmla="*/ 7855 w 836589"/>
              <a:gd name="connsiteY7" fmla="*/ 828919 h 1080405"/>
              <a:gd name="connsiteX8" fmla="*/ 222417 w 836589"/>
              <a:gd name="connsiteY8" fmla="*/ 641570 h 1080405"/>
              <a:gd name="connsiteX9" fmla="*/ 229211 w 836589"/>
              <a:gd name="connsiteY9" fmla="*/ 379057 h 1080405"/>
              <a:gd name="connsiteX10" fmla="*/ 258415 w 836589"/>
              <a:gd name="connsiteY10" fmla="*/ 94273 h 1080405"/>
              <a:gd name="connsiteX11" fmla="*/ 495756 w 836589"/>
              <a:gd name="connsiteY11" fmla="*/ 847 h 1080405"/>
              <a:gd name="connsiteX0" fmla="*/ 495756 w 826217"/>
              <a:gd name="connsiteY0" fmla="*/ 847 h 1080405"/>
              <a:gd name="connsiteX1" fmla="*/ 826057 w 826217"/>
              <a:gd name="connsiteY1" fmla="*/ 136529 h 1080405"/>
              <a:gd name="connsiteX2" fmla="*/ 538595 w 826217"/>
              <a:gd name="connsiteY2" fmla="*/ 396909 h 1080405"/>
              <a:gd name="connsiteX3" fmla="*/ 454340 w 826217"/>
              <a:gd name="connsiteY3" fmla="*/ 662879 h 1080405"/>
              <a:gd name="connsiteX4" fmla="*/ 421562 w 826217"/>
              <a:gd name="connsiteY4" fmla="*/ 976867 h 1080405"/>
              <a:gd name="connsiteX5" fmla="*/ 278301 w 826217"/>
              <a:gd name="connsiteY5" fmla="*/ 1079988 h 1080405"/>
              <a:gd name="connsiteX6" fmla="*/ 68737 w 826217"/>
              <a:gd name="connsiteY6" fmla="*/ 1005643 h 1080405"/>
              <a:gd name="connsiteX7" fmla="*/ 7855 w 826217"/>
              <a:gd name="connsiteY7" fmla="*/ 828919 h 1080405"/>
              <a:gd name="connsiteX8" fmla="*/ 222417 w 826217"/>
              <a:gd name="connsiteY8" fmla="*/ 641570 h 1080405"/>
              <a:gd name="connsiteX9" fmla="*/ 229211 w 826217"/>
              <a:gd name="connsiteY9" fmla="*/ 379057 h 1080405"/>
              <a:gd name="connsiteX10" fmla="*/ 258415 w 826217"/>
              <a:gd name="connsiteY10" fmla="*/ 94273 h 1080405"/>
              <a:gd name="connsiteX11" fmla="*/ 495756 w 826217"/>
              <a:gd name="connsiteY11" fmla="*/ 847 h 1080405"/>
              <a:gd name="connsiteX0" fmla="*/ 495756 w 826549"/>
              <a:gd name="connsiteY0" fmla="*/ 847 h 1080405"/>
              <a:gd name="connsiteX1" fmla="*/ 826057 w 826549"/>
              <a:gd name="connsiteY1" fmla="*/ 136529 h 1080405"/>
              <a:gd name="connsiteX2" fmla="*/ 538595 w 826549"/>
              <a:gd name="connsiteY2" fmla="*/ 396909 h 1080405"/>
              <a:gd name="connsiteX3" fmla="*/ 454340 w 826549"/>
              <a:gd name="connsiteY3" fmla="*/ 662879 h 1080405"/>
              <a:gd name="connsiteX4" fmla="*/ 421562 w 826549"/>
              <a:gd name="connsiteY4" fmla="*/ 976867 h 1080405"/>
              <a:gd name="connsiteX5" fmla="*/ 278301 w 826549"/>
              <a:gd name="connsiteY5" fmla="*/ 1079988 h 1080405"/>
              <a:gd name="connsiteX6" fmla="*/ 68737 w 826549"/>
              <a:gd name="connsiteY6" fmla="*/ 1005643 h 1080405"/>
              <a:gd name="connsiteX7" fmla="*/ 7855 w 826549"/>
              <a:gd name="connsiteY7" fmla="*/ 828919 h 1080405"/>
              <a:gd name="connsiteX8" fmla="*/ 222417 w 826549"/>
              <a:gd name="connsiteY8" fmla="*/ 641570 h 1080405"/>
              <a:gd name="connsiteX9" fmla="*/ 229211 w 826549"/>
              <a:gd name="connsiteY9" fmla="*/ 379057 h 1080405"/>
              <a:gd name="connsiteX10" fmla="*/ 258415 w 826549"/>
              <a:gd name="connsiteY10" fmla="*/ 94273 h 1080405"/>
              <a:gd name="connsiteX11" fmla="*/ 495756 w 826549"/>
              <a:gd name="connsiteY11" fmla="*/ 847 h 1080405"/>
              <a:gd name="connsiteX0" fmla="*/ 495756 w 829034"/>
              <a:gd name="connsiteY0" fmla="*/ 1963 h 1081521"/>
              <a:gd name="connsiteX1" fmla="*/ 828875 w 829034"/>
              <a:gd name="connsiteY1" fmla="*/ 165815 h 1081521"/>
              <a:gd name="connsiteX2" fmla="*/ 538595 w 829034"/>
              <a:gd name="connsiteY2" fmla="*/ 398025 h 1081521"/>
              <a:gd name="connsiteX3" fmla="*/ 454340 w 829034"/>
              <a:gd name="connsiteY3" fmla="*/ 663995 h 1081521"/>
              <a:gd name="connsiteX4" fmla="*/ 421562 w 829034"/>
              <a:gd name="connsiteY4" fmla="*/ 977983 h 1081521"/>
              <a:gd name="connsiteX5" fmla="*/ 278301 w 829034"/>
              <a:gd name="connsiteY5" fmla="*/ 1081104 h 1081521"/>
              <a:gd name="connsiteX6" fmla="*/ 68737 w 829034"/>
              <a:gd name="connsiteY6" fmla="*/ 1006759 h 1081521"/>
              <a:gd name="connsiteX7" fmla="*/ 7855 w 829034"/>
              <a:gd name="connsiteY7" fmla="*/ 830035 h 1081521"/>
              <a:gd name="connsiteX8" fmla="*/ 222417 w 829034"/>
              <a:gd name="connsiteY8" fmla="*/ 642686 h 1081521"/>
              <a:gd name="connsiteX9" fmla="*/ 229211 w 829034"/>
              <a:gd name="connsiteY9" fmla="*/ 380173 h 1081521"/>
              <a:gd name="connsiteX10" fmla="*/ 258415 w 829034"/>
              <a:gd name="connsiteY10" fmla="*/ 95389 h 1081521"/>
              <a:gd name="connsiteX11" fmla="*/ 495756 w 829034"/>
              <a:gd name="connsiteY11" fmla="*/ 1963 h 1081521"/>
              <a:gd name="connsiteX0" fmla="*/ 495756 w 829034"/>
              <a:gd name="connsiteY0" fmla="*/ 1963 h 1081521"/>
              <a:gd name="connsiteX1" fmla="*/ 828875 w 829034"/>
              <a:gd name="connsiteY1" fmla="*/ 165815 h 1081521"/>
              <a:gd name="connsiteX2" fmla="*/ 538595 w 829034"/>
              <a:gd name="connsiteY2" fmla="*/ 398025 h 1081521"/>
              <a:gd name="connsiteX3" fmla="*/ 454340 w 829034"/>
              <a:gd name="connsiteY3" fmla="*/ 663995 h 1081521"/>
              <a:gd name="connsiteX4" fmla="*/ 421562 w 829034"/>
              <a:gd name="connsiteY4" fmla="*/ 977983 h 1081521"/>
              <a:gd name="connsiteX5" fmla="*/ 278301 w 829034"/>
              <a:gd name="connsiteY5" fmla="*/ 1081104 h 1081521"/>
              <a:gd name="connsiteX6" fmla="*/ 68737 w 829034"/>
              <a:gd name="connsiteY6" fmla="*/ 1006759 h 1081521"/>
              <a:gd name="connsiteX7" fmla="*/ 7855 w 829034"/>
              <a:gd name="connsiteY7" fmla="*/ 830035 h 1081521"/>
              <a:gd name="connsiteX8" fmla="*/ 222417 w 829034"/>
              <a:gd name="connsiteY8" fmla="*/ 642686 h 1081521"/>
              <a:gd name="connsiteX9" fmla="*/ 229211 w 829034"/>
              <a:gd name="connsiteY9" fmla="*/ 380173 h 1081521"/>
              <a:gd name="connsiteX10" fmla="*/ 258415 w 829034"/>
              <a:gd name="connsiteY10" fmla="*/ 95389 h 1081521"/>
              <a:gd name="connsiteX11" fmla="*/ 495756 w 829034"/>
              <a:gd name="connsiteY11" fmla="*/ 1963 h 1081521"/>
              <a:gd name="connsiteX0" fmla="*/ 495756 w 837865"/>
              <a:gd name="connsiteY0" fmla="*/ 3488 h 1083046"/>
              <a:gd name="connsiteX1" fmla="*/ 828875 w 837865"/>
              <a:gd name="connsiteY1" fmla="*/ 167340 h 1083046"/>
              <a:gd name="connsiteX2" fmla="*/ 538595 w 837865"/>
              <a:gd name="connsiteY2" fmla="*/ 399550 h 1083046"/>
              <a:gd name="connsiteX3" fmla="*/ 454340 w 837865"/>
              <a:gd name="connsiteY3" fmla="*/ 665520 h 1083046"/>
              <a:gd name="connsiteX4" fmla="*/ 421562 w 837865"/>
              <a:gd name="connsiteY4" fmla="*/ 979508 h 1083046"/>
              <a:gd name="connsiteX5" fmla="*/ 278301 w 837865"/>
              <a:gd name="connsiteY5" fmla="*/ 1082629 h 1083046"/>
              <a:gd name="connsiteX6" fmla="*/ 68737 w 837865"/>
              <a:gd name="connsiteY6" fmla="*/ 1008284 h 1083046"/>
              <a:gd name="connsiteX7" fmla="*/ 7855 w 837865"/>
              <a:gd name="connsiteY7" fmla="*/ 831560 h 1083046"/>
              <a:gd name="connsiteX8" fmla="*/ 222417 w 837865"/>
              <a:gd name="connsiteY8" fmla="*/ 644211 h 1083046"/>
              <a:gd name="connsiteX9" fmla="*/ 229211 w 837865"/>
              <a:gd name="connsiteY9" fmla="*/ 381698 h 1083046"/>
              <a:gd name="connsiteX10" fmla="*/ 258415 w 837865"/>
              <a:gd name="connsiteY10" fmla="*/ 96914 h 1083046"/>
              <a:gd name="connsiteX11" fmla="*/ 495756 w 837865"/>
              <a:gd name="connsiteY11" fmla="*/ 3488 h 1083046"/>
              <a:gd name="connsiteX0" fmla="*/ 552097 w 828895"/>
              <a:gd name="connsiteY0" fmla="*/ 1459 h 1103554"/>
              <a:gd name="connsiteX1" fmla="*/ 828875 w 828895"/>
              <a:gd name="connsiteY1" fmla="*/ 187848 h 1103554"/>
              <a:gd name="connsiteX2" fmla="*/ 538595 w 828895"/>
              <a:gd name="connsiteY2" fmla="*/ 420058 h 1103554"/>
              <a:gd name="connsiteX3" fmla="*/ 454340 w 828895"/>
              <a:gd name="connsiteY3" fmla="*/ 686028 h 1103554"/>
              <a:gd name="connsiteX4" fmla="*/ 421562 w 828895"/>
              <a:gd name="connsiteY4" fmla="*/ 1000016 h 1103554"/>
              <a:gd name="connsiteX5" fmla="*/ 278301 w 828895"/>
              <a:gd name="connsiteY5" fmla="*/ 1103137 h 1103554"/>
              <a:gd name="connsiteX6" fmla="*/ 68737 w 828895"/>
              <a:gd name="connsiteY6" fmla="*/ 1028792 h 1103554"/>
              <a:gd name="connsiteX7" fmla="*/ 7855 w 828895"/>
              <a:gd name="connsiteY7" fmla="*/ 852068 h 1103554"/>
              <a:gd name="connsiteX8" fmla="*/ 222417 w 828895"/>
              <a:gd name="connsiteY8" fmla="*/ 664719 h 1103554"/>
              <a:gd name="connsiteX9" fmla="*/ 229211 w 828895"/>
              <a:gd name="connsiteY9" fmla="*/ 402206 h 1103554"/>
              <a:gd name="connsiteX10" fmla="*/ 258415 w 828895"/>
              <a:gd name="connsiteY10" fmla="*/ 117422 h 1103554"/>
              <a:gd name="connsiteX11" fmla="*/ 552097 w 828895"/>
              <a:gd name="connsiteY11" fmla="*/ 1459 h 1103554"/>
              <a:gd name="connsiteX0" fmla="*/ 552097 w 847247"/>
              <a:gd name="connsiteY0" fmla="*/ 1459 h 1103554"/>
              <a:gd name="connsiteX1" fmla="*/ 828875 w 847247"/>
              <a:gd name="connsiteY1" fmla="*/ 187848 h 1103554"/>
              <a:gd name="connsiteX2" fmla="*/ 780861 w 847247"/>
              <a:gd name="connsiteY2" fmla="*/ 341180 h 1103554"/>
              <a:gd name="connsiteX3" fmla="*/ 454340 w 847247"/>
              <a:gd name="connsiteY3" fmla="*/ 686028 h 1103554"/>
              <a:gd name="connsiteX4" fmla="*/ 421562 w 847247"/>
              <a:gd name="connsiteY4" fmla="*/ 1000016 h 1103554"/>
              <a:gd name="connsiteX5" fmla="*/ 278301 w 847247"/>
              <a:gd name="connsiteY5" fmla="*/ 1103137 h 1103554"/>
              <a:gd name="connsiteX6" fmla="*/ 68737 w 847247"/>
              <a:gd name="connsiteY6" fmla="*/ 1028792 h 1103554"/>
              <a:gd name="connsiteX7" fmla="*/ 7855 w 847247"/>
              <a:gd name="connsiteY7" fmla="*/ 852068 h 1103554"/>
              <a:gd name="connsiteX8" fmla="*/ 222417 w 847247"/>
              <a:gd name="connsiteY8" fmla="*/ 664719 h 1103554"/>
              <a:gd name="connsiteX9" fmla="*/ 229211 w 847247"/>
              <a:gd name="connsiteY9" fmla="*/ 402206 h 1103554"/>
              <a:gd name="connsiteX10" fmla="*/ 258415 w 847247"/>
              <a:gd name="connsiteY10" fmla="*/ 117422 h 1103554"/>
              <a:gd name="connsiteX11" fmla="*/ 552097 w 847247"/>
              <a:gd name="connsiteY11" fmla="*/ 1459 h 1103554"/>
              <a:gd name="connsiteX0" fmla="*/ 552097 w 849194"/>
              <a:gd name="connsiteY0" fmla="*/ 1459 h 1103554"/>
              <a:gd name="connsiteX1" fmla="*/ 828875 w 849194"/>
              <a:gd name="connsiteY1" fmla="*/ 187848 h 1103554"/>
              <a:gd name="connsiteX2" fmla="*/ 780861 w 849194"/>
              <a:gd name="connsiteY2" fmla="*/ 341180 h 1103554"/>
              <a:gd name="connsiteX3" fmla="*/ 454340 w 849194"/>
              <a:gd name="connsiteY3" fmla="*/ 686028 h 1103554"/>
              <a:gd name="connsiteX4" fmla="*/ 421562 w 849194"/>
              <a:gd name="connsiteY4" fmla="*/ 1000016 h 1103554"/>
              <a:gd name="connsiteX5" fmla="*/ 278301 w 849194"/>
              <a:gd name="connsiteY5" fmla="*/ 1103137 h 1103554"/>
              <a:gd name="connsiteX6" fmla="*/ 68737 w 849194"/>
              <a:gd name="connsiteY6" fmla="*/ 1028792 h 1103554"/>
              <a:gd name="connsiteX7" fmla="*/ 7855 w 849194"/>
              <a:gd name="connsiteY7" fmla="*/ 852068 h 1103554"/>
              <a:gd name="connsiteX8" fmla="*/ 222417 w 849194"/>
              <a:gd name="connsiteY8" fmla="*/ 664719 h 1103554"/>
              <a:gd name="connsiteX9" fmla="*/ 229211 w 849194"/>
              <a:gd name="connsiteY9" fmla="*/ 402206 h 1103554"/>
              <a:gd name="connsiteX10" fmla="*/ 258415 w 849194"/>
              <a:gd name="connsiteY10" fmla="*/ 117422 h 1103554"/>
              <a:gd name="connsiteX11" fmla="*/ 552097 w 849194"/>
              <a:gd name="connsiteY11" fmla="*/ 1459 h 1103554"/>
              <a:gd name="connsiteX0" fmla="*/ 552097 w 820389"/>
              <a:gd name="connsiteY0" fmla="*/ 189 h 1102284"/>
              <a:gd name="connsiteX1" fmla="*/ 789436 w 820389"/>
              <a:gd name="connsiteY1" fmla="*/ 138688 h 1102284"/>
              <a:gd name="connsiteX2" fmla="*/ 780861 w 820389"/>
              <a:gd name="connsiteY2" fmla="*/ 339910 h 1102284"/>
              <a:gd name="connsiteX3" fmla="*/ 454340 w 820389"/>
              <a:gd name="connsiteY3" fmla="*/ 684758 h 1102284"/>
              <a:gd name="connsiteX4" fmla="*/ 421562 w 820389"/>
              <a:gd name="connsiteY4" fmla="*/ 998746 h 1102284"/>
              <a:gd name="connsiteX5" fmla="*/ 278301 w 820389"/>
              <a:gd name="connsiteY5" fmla="*/ 1101867 h 1102284"/>
              <a:gd name="connsiteX6" fmla="*/ 68737 w 820389"/>
              <a:gd name="connsiteY6" fmla="*/ 1027522 h 1102284"/>
              <a:gd name="connsiteX7" fmla="*/ 7855 w 820389"/>
              <a:gd name="connsiteY7" fmla="*/ 850798 h 1102284"/>
              <a:gd name="connsiteX8" fmla="*/ 222417 w 820389"/>
              <a:gd name="connsiteY8" fmla="*/ 663449 h 1102284"/>
              <a:gd name="connsiteX9" fmla="*/ 229211 w 820389"/>
              <a:gd name="connsiteY9" fmla="*/ 400936 h 1102284"/>
              <a:gd name="connsiteX10" fmla="*/ 258415 w 820389"/>
              <a:gd name="connsiteY10" fmla="*/ 116152 h 1102284"/>
              <a:gd name="connsiteX11" fmla="*/ 552097 w 820389"/>
              <a:gd name="connsiteY11" fmla="*/ 189 h 1102284"/>
              <a:gd name="connsiteX0" fmla="*/ 552097 w 820389"/>
              <a:gd name="connsiteY0" fmla="*/ 187 h 1102282"/>
              <a:gd name="connsiteX1" fmla="*/ 789436 w 820389"/>
              <a:gd name="connsiteY1" fmla="*/ 138686 h 1102282"/>
              <a:gd name="connsiteX2" fmla="*/ 780861 w 820389"/>
              <a:gd name="connsiteY2" fmla="*/ 339908 h 1102282"/>
              <a:gd name="connsiteX3" fmla="*/ 454340 w 820389"/>
              <a:gd name="connsiteY3" fmla="*/ 684756 h 1102282"/>
              <a:gd name="connsiteX4" fmla="*/ 421562 w 820389"/>
              <a:gd name="connsiteY4" fmla="*/ 998744 h 1102282"/>
              <a:gd name="connsiteX5" fmla="*/ 278301 w 820389"/>
              <a:gd name="connsiteY5" fmla="*/ 1101865 h 1102282"/>
              <a:gd name="connsiteX6" fmla="*/ 68737 w 820389"/>
              <a:gd name="connsiteY6" fmla="*/ 1027520 h 1102282"/>
              <a:gd name="connsiteX7" fmla="*/ 7855 w 820389"/>
              <a:gd name="connsiteY7" fmla="*/ 850796 h 1102282"/>
              <a:gd name="connsiteX8" fmla="*/ 222417 w 820389"/>
              <a:gd name="connsiteY8" fmla="*/ 663447 h 1102282"/>
              <a:gd name="connsiteX9" fmla="*/ 268650 w 820389"/>
              <a:gd name="connsiteY9" fmla="*/ 398117 h 1102282"/>
              <a:gd name="connsiteX10" fmla="*/ 258415 w 820389"/>
              <a:gd name="connsiteY10" fmla="*/ 116150 h 1102282"/>
              <a:gd name="connsiteX11" fmla="*/ 552097 w 820389"/>
              <a:gd name="connsiteY11" fmla="*/ 187 h 1102282"/>
              <a:gd name="connsiteX0" fmla="*/ 507091 w 775383"/>
              <a:gd name="connsiteY0" fmla="*/ 187 h 1102375"/>
              <a:gd name="connsiteX1" fmla="*/ 744430 w 775383"/>
              <a:gd name="connsiteY1" fmla="*/ 138686 h 1102375"/>
              <a:gd name="connsiteX2" fmla="*/ 735855 w 775383"/>
              <a:gd name="connsiteY2" fmla="*/ 339908 h 1102375"/>
              <a:gd name="connsiteX3" fmla="*/ 409334 w 775383"/>
              <a:gd name="connsiteY3" fmla="*/ 684756 h 1102375"/>
              <a:gd name="connsiteX4" fmla="*/ 376556 w 775383"/>
              <a:gd name="connsiteY4" fmla="*/ 998744 h 1102375"/>
              <a:gd name="connsiteX5" fmla="*/ 233295 w 775383"/>
              <a:gd name="connsiteY5" fmla="*/ 1101865 h 1102375"/>
              <a:gd name="connsiteX6" fmla="*/ 23731 w 775383"/>
              <a:gd name="connsiteY6" fmla="*/ 1027520 h 1102375"/>
              <a:gd name="connsiteX7" fmla="*/ 22007 w 775383"/>
              <a:gd name="connsiteY7" fmla="*/ 802906 h 1102375"/>
              <a:gd name="connsiteX8" fmla="*/ 177411 w 775383"/>
              <a:gd name="connsiteY8" fmla="*/ 663447 h 1102375"/>
              <a:gd name="connsiteX9" fmla="*/ 223644 w 775383"/>
              <a:gd name="connsiteY9" fmla="*/ 398117 h 1102375"/>
              <a:gd name="connsiteX10" fmla="*/ 213409 w 775383"/>
              <a:gd name="connsiteY10" fmla="*/ 116150 h 1102375"/>
              <a:gd name="connsiteX11" fmla="*/ 507091 w 775383"/>
              <a:gd name="connsiteY11" fmla="*/ 187 h 1102375"/>
              <a:gd name="connsiteX0" fmla="*/ 507091 w 775383"/>
              <a:gd name="connsiteY0" fmla="*/ 187 h 1103211"/>
              <a:gd name="connsiteX1" fmla="*/ 744430 w 775383"/>
              <a:gd name="connsiteY1" fmla="*/ 138686 h 1103211"/>
              <a:gd name="connsiteX2" fmla="*/ 735855 w 775383"/>
              <a:gd name="connsiteY2" fmla="*/ 339908 h 1103211"/>
              <a:gd name="connsiteX3" fmla="*/ 409334 w 775383"/>
              <a:gd name="connsiteY3" fmla="*/ 684756 h 1103211"/>
              <a:gd name="connsiteX4" fmla="*/ 373739 w 775383"/>
              <a:gd name="connsiteY4" fmla="*/ 976208 h 1103211"/>
              <a:gd name="connsiteX5" fmla="*/ 233295 w 775383"/>
              <a:gd name="connsiteY5" fmla="*/ 1101865 h 1103211"/>
              <a:gd name="connsiteX6" fmla="*/ 23731 w 775383"/>
              <a:gd name="connsiteY6" fmla="*/ 1027520 h 1103211"/>
              <a:gd name="connsiteX7" fmla="*/ 22007 w 775383"/>
              <a:gd name="connsiteY7" fmla="*/ 802906 h 1103211"/>
              <a:gd name="connsiteX8" fmla="*/ 177411 w 775383"/>
              <a:gd name="connsiteY8" fmla="*/ 663447 h 1103211"/>
              <a:gd name="connsiteX9" fmla="*/ 223644 w 775383"/>
              <a:gd name="connsiteY9" fmla="*/ 398117 h 1103211"/>
              <a:gd name="connsiteX10" fmla="*/ 213409 w 775383"/>
              <a:gd name="connsiteY10" fmla="*/ 116150 h 1103211"/>
              <a:gd name="connsiteX11" fmla="*/ 507091 w 775383"/>
              <a:gd name="connsiteY11" fmla="*/ 187 h 1103211"/>
              <a:gd name="connsiteX0" fmla="*/ 507091 w 775383"/>
              <a:gd name="connsiteY0" fmla="*/ 187 h 1103211"/>
              <a:gd name="connsiteX1" fmla="*/ 744430 w 775383"/>
              <a:gd name="connsiteY1" fmla="*/ 138686 h 1103211"/>
              <a:gd name="connsiteX2" fmla="*/ 735855 w 775383"/>
              <a:gd name="connsiteY2" fmla="*/ 339908 h 1103211"/>
              <a:gd name="connsiteX3" fmla="*/ 409334 w 775383"/>
              <a:gd name="connsiteY3" fmla="*/ 684756 h 1103211"/>
              <a:gd name="connsiteX4" fmla="*/ 373739 w 775383"/>
              <a:gd name="connsiteY4" fmla="*/ 976208 h 1103211"/>
              <a:gd name="connsiteX5" fmla="*/ 233295 w 775383"/>
              <a:gd name="connsiteY5" fmla="*/ 1101865 h 1103211"/>
              <a:gd name="connsiteX6" fmla="*/ 23731 w 775383"/>
              <a:gd name="connsiteY6" fmla="*/ 1027520 h 1103211"/>
              <a:gd name="connsiteX7" fmla="*/ 22007 w 775383"/>
              <a:gd name="connsiteY7" fmla="*/ 802906 h 1103211"/>
              <a:gd name="connsiteX8" fmla="*/ 177411 w 775383"/>
              <a:gd name="connsiteY8" fmla="*/ 663447 h 1103211"/>
              <a:gd name="connsiteX9" fmla="*/ 223644 w 775383"/>
              <a:gd name="connsiteY9" fmla="*/ 398117 h 1103211"/>
              <a:gd name="connsiteX10" fmla="*/ 213409 w 775383"/>
              <a:gd name="connsiteY10" fmla="*/ 116150 h 1103211"/>
              <a:gd name="connsiteX11" fmla="*/ 507091 w 775383"/>
              <a:gd name="connsiteY11" fmla="*/ 187 h 1103211"/>
              <a:gd name="connsiteX0" fmla="*/ 510208 w 778500"/>
              <a:gd name="connsiteY0" fmla="*/ 187 h 1103211"/>
              <a:gd name="connsiteX1" fmla="*/ 747547 w 778500"/>
              <a:gd name="connsiteY1" fmla="*/ 138686 h 1103211"/>
              <a:gd name="connsiteX2" fmla="*/ 738972 w 778500"/>
              <a:gd name="connsiteY2" fmla="*/ 339908 h 1103211"/>
              <a:gd name="connsiteX3" fmla="*/ 412451 w 778500"/>
              <a:gd name="connsiteY3" fmla="*/ 684756 h 1103211"/>
              <a:gd name="connsiteX4" fmla="*/ 376856 w 778500"/>
              <a:gd name="connsiteY4" fmla="*/ 976208 h 1103211"/>
              <a:gd name="connsiteX5" fmla="*/ 236412 w 778500"/>
              <a:gd name="connsiteY5" fmla="*/ 1101865 h 1103211"/>
              <a:gd name="connsiteX6" fmla="*/ 26848 w 778500"/>
              <a:gd name="connsiteY6" fmla="*/ 1027520 h 1103211"/>
              <a:gd name="connsiteX7" fmla="*/ 25124 w 778500"/>
              <a:gd name="connsiteY7" fmla="*/ 802906 h 1103211"/>
              <a:gd name="connsiteX8" fmla="*/ 231235 w 778500"/>
              <a:gd name="connsiteY8" fmla="*/ 615557 h 1103211"/>
              <a:gd name="connsiteX9" fmla="*/ 226761 w 778500"/>
              <a:gd name="connsiteY9" fmla="*/ 398117 h 1103211"/>
              <a:gd name="connsiteX10" fmla="*/ 216526 w 778500"/>
              <a:gd name="connsiteY10" fmla="*/ 116150 h 1103211"/>
              <a:gd name="connsiteX11" fmla="*/ 510208 w 778500"/>
              <a:gd name="connsiteY11" fmla="*/ 187 h 1103211"/>
              <a:gd name="connsiteX0" fmla="*/ 510208 w 778500"/>
              <a:gd name="connsiteY0" fmla="*/ 171 h 1103195"/>
              <a:gd name="connsiteX1" fmla="*/ 747547 w 778500"/>
              <a:gd name="connsiteY1" fmla="*/ 138670 h 1103195"/>
              <a:gd name="connsiteX2" fmla="*/ 738972 w 778500"/>
              <a:gd name="connsiteY2" fmla="*/ 339892 h 1103195"/>
              <a:gd name="connsiteX3" fmla="*/ 412451 w 778500"/>
              <a:gd name="connsiteY3" fmla="*/ 684740 h 1103195"/>
              <a:gd name="connsiteX4" fmla="*/ 376856 w 778500"/>
              <a:gd name="connsiteY4" fmla="*/ 976192 h 1103195"/>
              <a:gd name="connsiteX5" fmla="*/ 236412 w 778500"/>
              <a:gd name="connsiteY5" fmla="*/ 1101849 h 1103195"/>
              <a:gd name="connsiteX6" fmla="*/ 26848 w 778500"/>
              <a:gd name="connsiteY6" fmla="*/ 1027504 h 1103195"/>
              <a:gd name="connsiteX7" fmla="*/ 25124 w 778500"/>
              <a:gd name="connsiteY7" fmla="*/ 802890 h 1103195"/>
              <a:gd name="connsiteX8" fmla="*/ 231235 w 778500"/>
              <a:gd name="connsiteY8" fmla="*/ 615541 h 1103195"/>
              <a:gd name="connsiteX9" fmla="*/ 271834 w 778500"/>
              <a:gd name="connsiteY9" fmla="*/ 364297 h 1103195"/>
              <a:gd name="connsiteX10" fmla="*/ 216526 w 778500"/>
              <a:gd name="connsiteY10" fmla="*/ 116134 h 1103195"/>
              <a:gd name="connsiteX11" fmla="*/ 510208 w 778500"/>
              <a:gd name="connsiteY11" fmla="*/ 171 h 1103195"/>
              <a:gd name="connsiteX0" fmla="*/ 510208 w 778500"/>
              <a:gd name="connsiteY0" fmla="*/ 171 h 1103195"/>
              <a:gd name="connsiteX1" fmla="*/ 747547 w 778500"/>
              <a:gd name="connsiteY1" fmla="*/ 138670 h 1103195"/>
              <a:gd name="connsiteX2" fmla="*/ 738972 w 778500"/>
              <a:gd name="connsiteY2" fmla="*/ 339892 h 1103195"/>
              <a:gd name="connsiteX3" fmla="*/ 412451 w 778500"/>
              <a:gd name="connsiteY3" fmla="*/ 684740 h 1103195"/>
              <a:gd name="connsiteX4" fmla="*/ 376856 w 778500"/>
              <a:gd name="connsiteY4" fmla="*/ 976192 h 1103195"/>
              <a:gd name="connsiteX5" fmla="*/ 236412 w 778500"/>
              <a:gd name="connsiteY5" fmla="*/ 1101849 h 1103195"/>
              <a:gd name="connsiteX6" fmla="*/ 26848 w 778500"/>
              <a:gd name="connsiteY6" fmla="*/ 1027504 h 1103195"/>
              <a:gd name="connsiteX7" fmla="*/ 25124 w 778500"/>
              <a:gd name="connsiteY7" fmla="*/ 802890 h 1103195"/>
              <a:gd name="connsiteX8" fmla="*/ 231235 w 778500"/>
              <a:gd name="connsiteY8" fmla="*/ 615541 h 1103195"/>
              <a:gd name="connsiteX9" fmla="*/ 271834 w 778500"/>
              <a:gd name="connsiteY9" fmla="*/ 364297 h 1103195"/>
              <a:gd name="connsiteX10" fmla="*/ 216526 w 778500"/>
              <a:gd name="connsiteY10" fmla="*/ 116134 h 1103195"/>
              <a:gd name="connsiteX11" fmla="*/ 510208 w 778500"/>
              <a:gd name="connsiteY11" fmla="*/ 171 h 1103195"/>
              <a:gd name="connsiteX0" fmla="*/ 510208 w 778500"/>
              <a:gd name="connsiteY0" fmla="*/ 171 h 1103195"/>
              <a:gd name="connsiteX1" fmla="*/ 747547 w 778500"/>
              <a:gd name="connsiteY1" fmla="*/ 138670 h 1103195"/>
              <a:gd name="connsiteX2" fmla="*/ 738972 w 778500"/>
              <a:gd name="connsiteY2" fmla="*/ 339892 h 1103195"/>
              <a:gd name="connsiteX3" fmla="*/ 412451 w 778500"/>
              <a:gd name="connsiteY3" fmla="*/ 684740 h 1103195"/>
              <a:gd name="connsiteX4" fmla="*/ 376856 w 778500"/>
              <a:gd name="connsiteY4" fmla="*/ 976192 h 1103195"/>
              <a:gd name="connsiteX5" fmla="*/ 236412 w 778500"/>
              <a:gd name="connsiteY5" fmla="*/ 1101849 h 1103195"/>
              <a:gd name="connsiteX6" fmla="*/ 26848 w 778500"/>
              <a:gd name="connsiteY6" fmla="*/ 1027504 h 1103195"/>
              <a:gd name="connsiteX7" fmla="*/ 25124 w 778500"/>
              <a:gd name="connsiteY7" fmla="*/ 802890 h 1103195"/>
              <a:gd name="connsiteX8" fmla="*/ 231235 w 778500"/>
              <a:gd name="connsiteY8" fmla="*/ 615541 h 1103195"/>
              <a:gd name="connsiteX9" fmla="*/ 271834 w 778500"/>
              <a:gd name="connsiteY9" fmla="*/ 364297 h 1103195"/>
              <a:gd name="connsiteX10" fmla="*/ 216526 w 778500"/>
              <a:gd name="connsiteY10" fmla="*/ 116134 h 1103195"/>
              <a:gd name="connsiteX11" fmla="*/ 510208 w 778500"/>
              <a:gd name="connsiteY11" fmla="*/ 171 h 1103195"/>
              <a:gd name="connsiteX0" fmla="*/ 510208 w 778500"/>
              <a:gd name="connsiteY0" fmla="*/ 171 h 1103195"/>
              <a:gd name="connsiteX1" fmla="*/ 747547 w 778500"/>
              <a:gd name="connsiteY1" fmla="*/ 138670 h 1103195"/>
              <a:gd name="connsiteX2" fmla="*/ 738972 w 778500"/>
              <a:gd name="connsiteY2" fmla="*/ 339892 h 1103195"/>
              <a:gd name="connsiteX3" fmla="*/ 412451 w 778500"/>
              <a:gd name="connsiteY3" fmla="*/ 684740 h 1103195"/>
              <a:gd name="connsiteX4" fmla="*/ 376856 w 778500"/>
              <a:gd name="connsiteY4" fmla="*/ 976192 h 1103195"/>
              <a:gd name="connsiteX5" fmla="*/ 236412 w 778500"/>
              <a:gd name="connsiteY5" fmla="*/ 1101849 h 1103195"/>
              <a:gd name="connsiteX6" fmla="*/ 26848 w 778500"/>
              <a:gd name="connsiteY6" fmla="*/ 1027504 h 1103195"/>
              <a:gd name="connsiteX7" fmla="*/ 25124 w 778500"/>
              <a:gd name="connsiteY7" fmla="*/ 802890 h 1103195"/>
              <a:gd name="connsiteX8" fmla="*/ 231235 w 778500"/>
              <a:gd name="connsiteY8" fmla="*/ 615541 h 1103195"/>
              <a:gd name="connsiteX9" fmla="*/ 271834 w 778500"/>
              <a:gd name="connsiteY9" fmla="*/ 364297 h 1103195"/>
              <a:gd name="connsiteX10" fmla="*/ 216526 w 778500"/>
              <a:gd name="connsiteY10" fmla="*/ 116134 h 1103195"/>
              <a:gd name="connsiteX11" fmla="*/ 510208 w 778500"/>
              <a:gd name="connsiteY11" fmla="*/ 171 h 1103195"/>
              <a:gd name="connsiteX0" fmla="*/ 510208 w 778500"/>
              <a:gd name="connsiteY0" fmla="*/ 171 h 1103195"/>
              <a:gd name="connsiteX1" fmla="*/ 747547 w 778500"/>
              <a:gd name="connsiteY1" fmla="*/ 138670 h 1103195"/>
              <a:gd name="connsiteX2" fmla="*/ 738972 w 778500"/>
              <a:gd name="connsiteY2" fmla="*/ 339892 h 1103195"/>
              <a:gd name="connsiteX3" fmla="*/ 412451 w 778500"/>
              <a:gd name="connsiteY3" fmla="*/ 684740 h 1103195"/>
              <a:gd name="connsiteX4" fmla="*/ 376856 w 778500"/>
              <a:gd name="connsiteY4" fmla="*/ 976192 h 1103195"/>
              <a:gd name="connsiteX5" fmla="*/ 236412 w 778500"/>
              <a:gd name="connsiteY5" fmla="*/ 1101849 h 1103195"/>
              <a:gd name="connsiteX6" fmla="*/ 26848 w 778500"/>
              <a:gd name="connsiteY6" fmla="*/ 1027504 h 1103195"/>
              <a:gd name="connsiteX7" fmla="*/ 25124 w 778500"/>
              <a:gd name="connsiteY7" fmla="*/ 802890 h 1103195"/>
              <a:gd name="connsiteX8" fmla="*/ 231235 w 778500"/>
              <a:gd name="connsiteY8" fmla="*/ 615541 h 1103195"/>
              <a:gd name="connsiteX9" fmla="*/ 271834 w 778500"/>
              <a:gd name="connsiteY9" fmla="*/ 364297 h 1103195"/>
              <a:gd name="connsiteX10" fmla="*/ 216526 w 778500"/>
              <a:gd name="connsiteY10" fmla="*/ 116134 h 1103195"/>
              <a:gd name="connsiteX11" fmla="*/ 510208 w 778500"/>
              <a:gd name="connsiteY11" fmla="*/ 171 h 1103195"/>
              <a:gd name="connsiteX0" fmla="*/ 510208 w 778500"/>
              <a:gd name="connsiteY0" fmla="*/ 437 h 1103461"/>
              <a:gd name="connsiteX1" fmla="*/ 747547 w 778500"/>
              <a:gd name="connsiteY1" fmla="*/ 138936 h 1103461"/>
              <a:gd name="connsiteX2" fmla="*/ 738972 w 778500"/>
              <a:gd name="connsiteY2" fmla="*/ 340158 h 1103461"/>
              <a:gd name="connsiteX3" fmla="*/ 412451 w 778500"/>
              <a:gd name="connsiteY3" fmla="*/ 685006 h 1103461"/>
              <a:gd name="connsiteX4" fmla="*/ 376856 w 778500"/>
              <a:gd name="connsiteY4" fmla="*/ 976458 h 1103461"/>
              <a:gd name="connsiteX5" fmla="*/ 236412 w 778500"/>
              <a:gd name="connsiteY5" fmla="*/ 1102115 h 1103461"/>
              <a:gd name="connsiteX6" fmla="*/ 26848 w 778500"/>
              <a:gd name="connsiteY6" fmla="*/ 1027770 h 1103461"/>
              <a:gd name="connsiteX7" fmla="*/ 25124 w 778500"/>
              <a:gd name="connsiteY7" fmla="*/ 803156 h 1103461"/>
              <a:gd name="connsiteX8" fmla="*/ 231235 w 778500"/>
              <a:gd name="connsiteY8" fmla="*/ 615807 h 1103461"/>
              <a:gd name="connsiteX9" fmla="*/ 271834 w 778500"/>
              <a:gd name="connsiteY9" fmla="*/ 364563 h 1103461"/>
              <a:gd name="connsiteX10" fmla="*/ 216526 w 778500"/>
              <a:gd name="connsiteY10" fmla="*/ 116400 h 1103461"/>
              <a:gd name="connsiteX11" fmla="*/ 510208 w 778500"/>
              <a:gd name="connsiteY11" fmla="*/ 437 h 1103461"/>
              <a:gd name="connsiteX0" fmla="*/ 510208 w 770912"/>
              <a:gd name="connsiteY0" fmla="*/ 437 h 1103461"/>
              <a:gd name="connsiteX1" fmla="*/ 747547 w 770912"/>
              <a:gd name="connsiteY1" fmla="*/ 138936 h 1103461"/>
              <a:gd name="connsiteX2" fmla="*/ 738972 w 770912"/>
              <a:gd name="connsiteY2" fmla="*/ 340158 h 1103461"/>
              <a:gd name="connsiteX3" fmla="*/ 543000 w 770912"/>
              <a:gd name="connsiteY3" fmla="*/ 533473 h 1103461"/>
              <a:gd name="connsiteX4" fmla="*/ 412451 w 770912"/>
              <a:gd name="connsiteY4" fmla="*/ 685006 h 1103461"/>
              <a:gd name="connsiteX5" fmla="*/ 376856 w 770912"/>
              <a:gd name="connsiteY5" fmla="*/ 976458 h 1103461"/>
              <a:gd name="connsiteX6" fmla="*/ 236412 w 770912"/>
              <a:gd name="connsiteY6" fmla="*/ 1102115 h 1103461"/>
              <a:gd name="connsiteX7" fmla="*/ 26848 w 770912"/>
              <a:gd name="connsiteY7" fmla="*/ 1027770 h 1103461"/>
              <a:gd name="connsiteX8" fmla="*/ 25124 w 770912"/>
              <a:gd name="connsiteY8" fmla="*/ 803156 h 1103461"/>
              <a:gd name="connsiteX9" fmla="*/ 231235 w 770912"/>
              <a:gd name="connsiteY9" fmla="*/ 615807 h 1103461"/>
              <a:gd name="connsiteX10" fmla="*/ 271834 w 770912"/>
              <a:gd name="connsiteY10" fmla="*/ 364563 h 1103461"/>
              <a:gd name="connsiteX11" fmla="*/ 216526 w 770912"/>
              <a:gd name="connsiteY11" fmla="*/ 116400 h 1103461"/>
              <a:gd name="connsiteX12" fmla="*/ 510208 w 770912"/>
              <a:gd name="connsiteY12" fmla="*/ 437 h 1103461"/>
              <a:gd name="connsiteX0" fmla="*/ 510208 w 771700"/>
              <a:gd name="connsiteY0" fmla="*/ 437 h 1103461"/>
              <a:gd name="connsiteX1" fmla="*/ 747547 w 771700"/>
              <a:gd name="connsiteY1" fmla="*/ 138936 h 1103461"/>
              <a:gd name="connsiteX2" fmla="*/ 738972 w 771700"/>
              <a:gd name="connsiteY2" fmla="*/ 340158 h 1103461"/>
              <a:gd name="connsiteX3" fmla="*/ 528211 w 771700"/>
              <a:gd name="connsiteY3" fmla="*/ 518683 h 1103461"/>
              <a:gd name="connsiteX4" fmla="*/ 412451 w 771700"/>
              <a:gd name="connsiteY4" fmla="*/ 685006 h 1103461"/>
              <a:gd name="connsiteX5" fmla="*/ 376856 w 771700"/>
              <a:gd name="connsiteY5" fmla="*/ 976458 h 1103461"/>
              <a:gd name="connsiteX6" fmla="*/ 236412 w 771700"/>
              <a:gd name="connsiteY6" fmla="*/ 1102115 h 1103461"/>
              <a:gd name="connsiteX7" fmla="*/ 26848 w 771700"/>
              <a:gd name="connsiteY7" fmla="*/ 1027770 h 1103461"/>
              <a:gd name="connsiteX8" fmla="*/ 25124 w 771700"/>
              <a:gd name="connsiteY8" fmla="*/ 803156 h 1103461"/>
              <a:gd name="connsiteX9" fmla="*/ 231235 w 771700"/>
              <a:gd name="connsiteY9" fmla="*/ 615807 h 1103461"/>
              <a:gd name="connsiteX10" fmla="*/ 271834 w 771700"/>
              <a:gd name="connsiteY10" fmla="*/ 364563 h 1103461"/>
              <a:gd name="connsiteX11" fmla="*/ 216526 w 771700"/>
              <a:gd name="connsiteY11" fmla="*/ 116400 h 1103461"/>
              <a:gd name="connsiteX12" fmla="*/ 510208 w 771700"/>
              <a:gd name="connsiteY12" fmla="*/ 437 h 1103461"/>
              <a:gd name="connsiteX0" fmla="*/ 510208 w 771700"/>
              <a:gd name="connsiteY0" fmla="*/ 437 h 1103461"/>
              <a:gd name="connsiteX1" fmla="*/ 747547 w 771700"/>
              <a:gd name="connsiteY1" fmla="*/ 138936 h 1103461"/>
              <a:gd name="connsiteX2" fmla="*/ 738972 w 771700"/>
              <a:gd name="connsiteY2" fmla="*/ 340158 h 1103461"/>
              <a:gd name="connsiteX3" fmla="*/ 528211 w 771700"/>
              <a:gd name="connsiteY3" fmla="*/ 518683 h 1103461"/>
              <a:gd name="connsiteX4" fmla="*/ 412451 w 771700"/>
              <a:gd name="connsiteY4" fmla="*/ 685006 h 1103461"/>
              <a:gd name="connsiteX5" fmla="*/ 376856 w 771700"/>
              <a:gd name="connsiteY5" fmla="*/ 976458 h 1103461"/>
              <a:gd name="connsiteX6" fmla="*/ 236412 w 771700"/>
              <a:gd name="connsiteY6" fmla="*/ 1102115 h 1103461"/>
              <a:gd name="connsiteX7" fmla="*/ 26848 w 771700"/>
              <a:gd name="connsiteY7" fmla="*/ 1027770 h 1103461"/>
              <a:gd name="connsiteX8" fmla="*/ 25124 w 771700"/>
              <a:gd name="connsiteY8" fmla="*/ 803156 h 1103461"/>
              <a:gd name="connsiteX9" fmla="*/ 231235 w 771700"/>
              <a:gd name="connsiteY9" fmla="*/ 615807 h 1103461"/>
              <a:gd name="connsiteX10" fmla="*/ 271834 w 771700"/>
              <a:gd name="connsiteY10" fmla="*/ 364563 h 1103461"/>
              <a:gd name="connsiteX11" fmla="*/ 216526 w 771700"/>
              <a:gd name="connsiteY11" fmla="*/ 116400 h 1103461"/>
              <a:gd name="connsiteX12" fmla="*/ 510208 w 771700"/>
              <a:gd name="connsiteY12" fmla="*/ 437 h 1103461"/>
              <a:gd name="connsiteX0" fmla="*/ 510208 w 771700"/>
              <a:gd name="connsiteY0" fmla="*/ 437 h 1103461"/>
              <a:gd name="connsiteX1" fmla="*/ 747547 w 771700"/>
              <a:gd name="connsiteY1" fmla="*/ 138936 h 1103461"/>
              <a:gd name="connsiteX2" fmla="*/ 738972 w 771700"/>
              <a:gd name="connsiteY2" fmla="*/ 340158 h 1103461"/>
              <a:gd name="connsiteX3" fmla="*/ 528211 w 771700"/>
              <a:gd name="connsiteY3" fmla="*/ 518683 h 1103461"/>
              <a:gd name="connsiteX4" fmla="*/ 412451 w 771700"/>
              <a:gd name="connsiteY4" fmla="*/ 685006 h 1103461"/>
              <a:gd name="connsiteX5" fmla="*/ 376856 w 771700"/>
              <a:gd name="connsiteY5" fmla="*/ 976458 h 1103461"/>
              <a:gd name="connsiteX6" fmla="*/ 236412 w 771700"/>
              <a:gd name="connsiteY6" fmla="*/ 1102115 h 1103461"/>
              <a:gd name="connsiteX7" fmla="*/ 26848 w 771700"/>
              <a:gd name="connsiteY7" fmla="*/ 1027770 h 1103461"/>
              <a:gd name="connsiteX8" fmla="*/ 25124 w 771700"/>
              <a:gd name="connsiteY8" fmla="*/ 803156 h 1103461"/>
              <a:gd name="connsiteX9" fmla="*/ 231235 w 771700"/>
              <a:gd name="connsiteY9" fmla="*/ 615807 h 1103461"/>
              <a:gd name="connsiteX10" fmla="*/ 271834 w 771700"/>
              <a:gd name="connsiteY10" fmla="*/ 364563 h 1103461"/>
              <a:gd name="connsiteX11" fmla="*/ 216526 w 771700"/>
              <a:gd name="connsiteY11" fmla="*/ 116400 h 1103461"/>
              <a:gd name="connsiteX12" fmla="*/ 510208 w 771700"/>
              <a:gd name="connsiteY12" fmla="*/ 437 h 1103461"/>
              <a:gd name="connsiteX0" fmla="*/ 510208 w 770364"/>
              <a:gd name="connsiteY0" fmla="*/ 437 h 1103461"/>
              <a:gd name="connsiteX1" fmla="*/ 747547 w 770364"/>
              <a:gd name="connsiteY1" fmla="*/ 138936 h 1103461"/>
              <a:gd name="connsiteX2" fmla="*/ 738972 w 770364"/>
              <a:gd name="connsiteY2" fmla="*/ 340158 h 1103461"/>
              <a:gd name="connsiteX3" fmla="*/ 553564 w 770364"/>
              <a:gd name="connsiteY3" fmla="*/ 484879 h 1103461"/>
              <a:gd name="connsiteX4" fmla="*/ 412451 w 770364"/>
              <a:gd name="connsiteY4" fmla="*/ 685006 h 1103461"/>
              <a:gd name="connsiteX5" fmla="*/ 376856 w 770364"/>
              <a:gd name="connsiteY5" fmla="*/ 976458 h 1103461"/>
              <a:gd name="connsiteX6" fmla="*/ 236412 w 770364"/>
              <a:gd name="connsiteY6" fmla="*/ 1102115 h 1103461"/>
              <a:gd name="connsiteX7" fmla="*/ 26848 w 770364"/>
              <a:gd name="connsiteY7" fmla="*/ 1027770 h 1103461"/>
              <a:gd name="connsiteX8" fmla="*/ 25124 w 770364"/>
              <a:gd name="connsiteY8" fmla="*/ 803156 h 1103461"/>
              <a:gd name="connsiteX9" fmla="*/ 231235 w 770364"/>
              <a:gd name="connsiteY9" fmla="*/ 615807 h 1103461"/>
              <a:gd name="connsiteX10" fmla="*/ 271834 w 770364"/>
              <a:gd name="connsiteY10" fmla="*/ 364563 h 1103461"/>
              <a:gd name="connsiteX11" fmla="*/ 216526 w 770364"/>
              <a:gd name="connsiteY11" fmla="*/ 116400 h 1103461"/>
              <a:gd name="connsiteX12" fmla="*/ 510208 w 770364"/>
              <a:gd name="connsiteY12" fmla="*/ 437 h 1103461"/>
              <a:gd name="connsiteX0" fmla="*/ 510208 w 770364"/>
              <a:gd name="connsiteY0" fmla="*/ 437 h 1103461"/>
              <a:gd name="connsiteX1" fmla="*/ 747547 w 770364"/>
              <a:gd name="connsiteY1" fmla="*/ 138936 h 1103461"/>
              <a:gd name="connsiteX2" fmla="*/ 738972 w 770364"/>
              <a:gd name="connsiteY2" fmla="*/ 340158 h 1103461"/>
              <a:gd name="connsiteX3" fmla="*/ 553564 w 770364"/>
              <a:gd name="connsiteY3" fmla="*/ 484879 h 1103461"/>
              <a:gd name="connsiteX4" fmla="*/ 412451 w 770364"/>
              <a:gd name="connsiteY4" fmla="*/ 685006 h 1103461"/>
              <a:gd name="connsiteX5" fmla="*/ 376856 w 770364"/>
              <a:gd name="connsiteY5" fmla="*/ 976458 h 1103461"/>
              <a:gd name="connsiteX6" fmla="*/ 236412 w 770364"/>
              <a:gd name="connsiteY6" fmla="*/ 1102115 h 1103461"/>
              <a:gd name="connsiteX7" fmla="*/ 26848 w 770364"/>
              <a:gd name="connsiteY7" fmla="*/ 1027770 h 1103461"/>
              <a:gd name="connsiteX8" fmla="*/ 25124 w 770364"/>
              <a:gd name="connsiteY8" fmla="*/ 803156 h 1103461"/>
              <a:gd name="connsiteX9" fmla="*/ 231235 w 770364"/>
              <a:gd name="connsiteY9" fmla="*/ 615807 h 1103461"/>
              <a:gd name="connsiteX10" fmla="*/ 271834 w 770364"/>
              <a:gd name="connsiteY10" fmla="*/ 364563 h 1103461"/>
              <a:gd name="connsiteX11" fmla="*/ 216526 w 770364"/>
              <a:gd name="connsiteY11" fmla="*/ 116400 h 1103461"/>
              <a:gd name="connsiteX12" fmla="*/ 510208 w 770364"/>
              <a:gd name="connsiteY12" fmla="*/ 437 h 110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0364" h="1103461">
                <a:moveTo>
                  <a:pt x="510208" y="437"/>
                </a:moveTo>
                <a:cubicBezTo>
                  <a:pt x="598711" y="4193"/>
                  <a:pt x="709420" y="82316"/>
                  <a:pt x="747547" y="138936"/>
                </a:cubicBezTo>
                <a:cubicBezTo>
                  <a:pt x="785674" y="195556"/>
                  <a:pt x="771303" y="282501"/>
                  <a:pt x="738972" y="340158"/>
                </a:cubicBezTo>
                <a:cubicBezTo>
                  <a:pt x="706642" y="397815"/>
                  <a:pt x="616435" y="450644"/>
                  <a:pt x="553564" y="484879"/>
                </a:cubicBezTo>
                <a:cubicBezTo>
                  <a:pt x="490693" y="519114"/>
                  <a:pt x="440142" y="611175"/>
                  <a:pt x="412451" y="685006"/>
                </a:cubicBezTo>
                <a:cubicBezTo>
                  <a:pt x="323343" y="807269"/>
                  <a:pt x="409013" y="856233"/>
                  <a:pt x="376856" y="976458"/>
                </a:cubicBezTo>
                <a:cubicBezTo>
                  <a:pt x="344699" y="1096683"/>
                  <a:pt x="294747" y="1093563"/>
                  <a:pt x="236412" y="1102115"/>
                </a:cubicBezTo>
                <a:cubicBezTo>
                  <a:pt x="178077" y="1110667"/>
                  <a:pt x="62063" y="1077596"/>
                  <a:pt x="26848" y="1027770"/>
                </a:cubicBezTo>
                <a:cubicBezTo>
                  <a:pt x="-8367" y="977944"/>
                  <a:pt x="-8940" y="871816"/>
                  <a:pt x="25124" y="803156"/>
                </a:cubicBezTo>
                <a:cubicBezTo>
                  <a:pt x="59188" y="734496"/>
                  <a:pt x="190117" y="688906"/>
                  <a:pt x="231235" y="615807"/>
                </a:cubicBezTo>
                <a:cubicBezTo>
                  <a:pt x="272353" y="542708"/>
                  <a:pt x="336261" y="453431"/>
                  <a:pt x="271834" y="364563"/>
                </a:cubicBezTo>
                <a:cubicBezTo>
                  <a:pt x="207407" y="275695"/>
                  <a:pt x="153556" y="217231"/>
                  <a:pt x="216526" y="116400"/>
                </a:cubicBezTo>
                <a:cubicBezTo>
                  <a:pt x="279496" y="15569"/>
                  <a:pt x="421705" y="-3319"/>
                  <a:pt x="510208" y="437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 34">
            <a:extLst>
              <a:ext uri="{FF2B5EF4-FFF2-40B4-BE49-F238E27FC236}">
                <a16:creationId xmlns:a16="http://schemas.microsoft.com/office/drawing/2014/main" id="{1EFC5721-FC94-4FE5-A75B-68927EA883CE}"/>
              </a:ext>
            </a:extLst>
          </p:cNvPr>
          <p:cNvSpPr/>
          <p:nvPr/>
        </p:nvSpPr>
        <p:spPr>
          <a:xfrm rot="8251792">
            <a:off x="4870433" y="1434614"/>
            <a:ext cx="2691911" cy="2104821"/>
          </a:xfrm>
          <a:custGeom>
            <a:avLst/>
            <a:gdLst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78447 w 2289112"/>
              <a:gd name="connsiteY9" fmla="*/ 459470 h 2082393"/>
              <a:gd name="connsiteX10" fmla="*/ 142504 w 2289112"/>
              <a:gd name="connsiteY10" fmla="*/ 448312 h 2082393"/>
              <a:gd name="connsiteX11" fmla="*/ 0 w 2289112"/>
              <a:gd name="connsiteY11" fmla="*/ 233324 h 2082393"/>
              <a:gd name="connsiteX12" fmla="*/ 233324 w 2289112"/>
              <a:gd name="connsiteY12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78447 w 2289112"/>
              <a:gd name="connsiteY9" fmla="*/ 459470 h 2082393"/>
              <a:gd name="connsiteX10" fmla="*/ 142504 w 2289112"/>
              <a:gd name="connsiteY10" fmla="*/ 448312 h 2082393"/>
              <a:gd name="connsiteX11" fmla="*/ 0 w 2289112"/>
              <a:gd name="connsiteY11" fmla="*/ 233324 h 2082393"/>
              <a:gd name="connsiteX12" fmla="*/ 233324 w 2289112"/>
              <a:gd name="connsiteY12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78447 w 2289112"/>
              <a:gd name="connsiteY9" fmla="*/ 459470 h 2082393"/>
              <a:gd name="connsiteX10" fmla="*/ 142504 w 2289112"/>
              <a:gd name="connsiteY10" fmla="*/ 448312 h 2082393"/>
              <a:gd name="connsiteX11" fmla="*/ 0 w 2289112"/>
              <a:gd name="connsiteY11" fmla="*/ 233324 h 2082393"/>
              <a:gd name="connsiteX12" fmla="*/ 233324 w 2289112"/>
              <a:gd name="connsiteY12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973784 w 2289112"/>
              <a:gd name="connsiteY9" fmla="*/ 1092883 h 2082393"/>
              <a:gd name="connsiteX10" fmla="*/ 142504 w 2289112"/>
              <a:gd name="connsiteY10" fmla="*/ 448312 h 2082393"/>
              <a:gd name="connsiteX11" fmla="*/ 0 w 2289112"/>
              <a:gd name="connsiteY11" fmla="*/ 233324 h 2082393"/>
              <a:gd name="connsiteX12" fmla="*/ 233324 w 2289112"/>
              <a:gd name="connsiteY12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935684 w 2289112"/>
              <a:gd name="connsiteY9" fmla="*/ 1000014 h 2082393"/>
              <a:gd name="connsiteX10" fmla="*/ 142504 w 2289112"/>
              <a:gd name="connsiteY10" fmla="*/ 448312 h 2082393"/>
              <a:gd name="connsiteX11" fmla="*/ 0 w 2289112"/>
              <a:gd name="connsiteY11" fmla="*/ 233324 h 2082393"/>
              <a:gd name="connsiteX12" fmla="*/ 233324 w 2289112"/>
              <a:gd name="connsiteY12" fmla="*/ 0 h 2082393"/>
              <a:gd name="connsiteX0" fmla="*/ 239425 w 2295213"/>
              <a:gd name="connsiteY0" fmla="*/ 0 h 2082393"/>
              <a:gd name="connsiteX1" fmla="*/ 454413 w 2295213"/>
              <a:gd name="connsiteY1" fmla="*/ 142504 h 2082393"/>
              <a:gd name="connsiteX2" fmla="*/ 458919 w 2295213"/>
              <a:gd name="connsiteY2" fmla="*/ 157018 h 2082393"/>
              <a:gd name="connsiteX3" fmla="*/ 2102808 w 2295213"/>
              <a:gd name="connsiteY3" fmla="*/ 1619870 h 2082393"/>
              <a:gd name="connsiteX4" fmla="*/ 2108912 w 2295213"/>
              <a:gd name="connsiteY4" fmla="*/ 1620485 h 2082393"/>
              <a:gd name="connsiteX5" fmla="*/ 2295213 w 2295213"/>
              <a:gd name="connsiteY5" fmla="*/ 1849069 h 2082393"/>
              <a:gd name="connsiteX6" fmla="*/ 2061889 w 2295213"/>
              <a:gd name="connsiteY6" fmla="*/ 2082393 h 2082393"/>
              <a:gd name="connsiteX7" fmla="*/ 1846901 w 2295213"/>
              <a:gd name="connsiteY7" fmla="*/ 1939889 h 2082393"/>
              <a:gd name="connsiteX8" fmla="*/ 1846413 w 2295213"/>
              <a:gd name="connsiteY8" fmla="*/ 1938319 h 2082393"/>
              <a:gd name="connsiteX9" fmla="*/ 941785 w 2295213"/>
              <a:gd name="connsiteY9" fmla="*/ 1000014 h 2082393"/>
              <a:gd name="connsiteX10" fmla="*/ 148605 w 2295213"/>
              <a:gd name="connsiteY10" fmla="*/ 448312 h 2082393"/>
              <a:gd name="connsiteX11" fmla="*/ 6101 w 2295213"/>
              <a:gd name="connsiteY11" fmla="*/ 233324 h 2082393"/>
              <a:gd name="connsiteX12" fmla="*/ 239425 w 2295213"/>
              <a:gd name="connsiteY12" fmla="*/ 0 h 2082393"/>
              <a:gd name="connsiteX0" fmla="*/ 265252 w 2321040"/>
              <a:gd name="connsiteY0" fmla="*/ 0 h 2082393"/>
              <a:gd name="connsiteX1" fmla="*/ 480240 w 2321040"/>
              <a:gd name="connsiteY1" fmla="*/ 142504 h 2082393"/>
              <a:gd name="connsiteX2" fmla="*/ 484746 w 2321040"/>
              <a:gd name="connsiteY2" fmla="*/ 157018 h 2082393"/>
              <a:gd name="connsiteX3" fmla="*/ 2128635 w 2321040"/>
              <a:gd name="connsiteY3" fmla="*/ 1619870 h 2082393"/>
              <a:gd name="connsiteX4" fmla="*/ 2134739 w 2321040"/>
              <a:gd name="connsiteY4" fmla="*/ 1620485 h 2082393"/>
              <a:gd name="connsiteX5" fmla="*/ 2321040 w 2321040"/>
              <a:gd name="connsiteY5" fmla="*/ 1849069 h 2082393"/>
              <a:gd name="connsiteX6" fmla="*/ 2087716 w 2321040"/>
              <a:gd name="connsiteY6" fmla="*/ 2082393 h 2082393"/>
              <a:gd name="connsiteX7" fmla="*/ 1872728 w 2321040"/>
              <a:gd name="connsiteY7" fmla="*/ 1939889 h 2082393"/>
              <a:gd name="connsiteX8" fmla="*/ 1872240 w 2321040"/>
              <a:gd name="connsiteY8" fmla="*/ 1938319 h 2082393"/>
              <a:gd name="connsiteX9" fmla="*/ 967612 w 2321040"/>
              <a:gd name="connsiteY9" fmla="*/ 1000014 h 2082393"/>
              <a:gd name="connsiteX10" fmla="*/ 174432 w 2321040"/>
              <a:gd name="connsiteY10" fmla="*/ 448312 h 2082393"/>
              <a:gd name="connsiteX11" fmla="*/ 31928 w 2321040"/>
              <a:gd name="connsiteY11" fmla="*/ 233324 h 2082393"/>
              <a:gd name="connsiteX12" fmla="*/ 265252 w 2321040"/>
              <a:gd name="connsiteY12" fmla="*/ 0 h 2082393"/>
              <a:gd name="connsiteX0" fmla="*/ 259218 w 2315006"/>
              <a:gd name="connsiteY0" fmla="*/ 0 h 2082393"/>
              <a:gd name="connsiteX1" fmla="*/ 474206 w 2315006"/>
              <a:gd name="connsiteY1" fmla="*/ 142504 h 2082393"/>
              <a:gd name="connsiteX2" fmla="*/ 478712 w 2315006"/>
              <a:gd name="connsiteY2" fmla="*/ 157018 h 2082393"/>
              <a:gd name="connsiteX3" fmla="*/ 2122601 w 2315006"/>
              <a:gd name="connsiteY3" fmla="*/ 1619870 h 2082393"/>
              <a:gd name="connsiteX4" fmla="*/ 2128705 w 2315006"/>
              <a:gd name="connsiteY4" fmla="*/ 1620485 h 2082393"/>
              <a:gd name="connsiteX5" fmla="*/ 2315006 w 2315006"/>
              <a:gd name="connsiteY5" fmla="*/ 1849069 h 2082393"/>
              <a:gd name="connsiteX6" fmla="*/ 2081682 w 2315006"/>
              <a:gd name="connsiteY6" fmla="*/ 2082393 h 2082393"/>
              <a:gd name="connsiteX7" fmla="*/ 1866694 w 2315006"/>
              <a:gd name="connsiteY7" fmla="*/ 1939889 h 2082393"/>
              <a:gd name="connsiteX8" fmla="*/ 1866206 w 2315006"/>
              <a:gd name="connsiteY8" fmla="*/ 1938319 h 2082393"/>
              <a:gd name="connsiteX9" fmla="*/ 961578 w 2315006"/>
              <a:gd name="connsiteY9" fmla="*/ 1000014 h 2082393"/>
              <a:gd name="connsiteX10" fmla="*/ 168398 w 2315006"/>
              <a:gd name="connsiteY10" fmla="*/ 448312 h 2082393"/>
              <a:gd name="connsiteX11" fmla="*/ 25894 w 2315006"/>
              <a:gd name="connsiteY11" fmla="*/ 233324 h 2082393"/>
              <a:gd name="connsiteX12" fmla="*/ 259218 w 2315006"/>
              <a:gd name="connsiteY12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935684 w 2289112"/>
              <a:gd name="connsiteY9" fmla="*/ 1000014 h 2082393"/>
              <a:gd name="connsiteX10" fmla="*/ 142504 w 2289112"/>
              <a:gd name="connsiteY10" fmla="*/ 448312 h 2082393"/>
              <a:gd name="connsiteX11" fmla="*/ 0 w 2289112"/>
              <a:gd name="connsiteY11" fmla="*/ 233324 h 2082393"/>
              <a:gd name="connsiteX12" fmla="*/ 233324 w 2289112"/>
              <a:gd name="connsiteY12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935684 w 2289112"/>
              <a:gd name="connsiteY9" fmla="*/ 1000014 h 2082393"/>
              <a:gd name="connsiteX10" fmla="*/ 142504 w 2289112"/>
              <a:gd name="connsiteY10" fmla="*/ 448312 h 2082393"/>
              <a:gd name="connsiteX11" fmla="*/ 0 w 2289112"/>
              <a:gd name="connsiteY11" fmla="*/ 233324 h 2082393"/>
              <a:gd name="connsiteX12" fmla="*/ 233324 w 2289112"/>
              <a:gd name="connsiteY12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935684 w 2289112"/>
              <a:gd name="connsiteY9" fmla="*/ 1000014 h 2082393"/>
              <a:gd name="connsiteX10" fmla="*/ 142504 w 2289112"/>
              <a:gd name="connsiteY10" fmla="*/ 448312 h 2082393"/>
              <a:gd name="connsiteX11" fmla="*/ 0 w 2289112"/>
              <a:gd name="connsiteY11" fmla="*/ 233324 h 2082393"/>
              <a:gd name="connsiteX12" fmla="*/ 233324 w 2289112"/>
              <a:gd name="connsiteY12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935684 w 2289112"/>
              <a:gd name="connsiteY9" fmla="*/ 1000014 h 2082393"/>
              <a:gd name="connsiteX10" fmla="*/ 142504 w 2289112"/>
              <a:gd name="connsiteY10" fmla="*/ 448312 h 2082393"/>
              <a:gd name="connsiteX11" fmla="*/ 0 w 2289112"/>
              <a:gd name="connsiteY11" fmla="*/ 233324 h 2082393"/>
              <a:gd name="connsiteX12" fmla="*/ 233324 w 2289112"/>
              <a:gd name="connsiteY12" fmla="*/ 0 h 2082393"/>
              <a:gd name="connsiteX0" fmla="*/ 236595 w 2292383"/>
              <a:gd name="connsiteY0" fmla="*/ 0 h 2082393"/>
              <a:gd name="connsiteX1" fmla="*/ 451583 w 2292383"/>
              <a:gd name="connsiteY1" fmla="*/ 142504 h 2082393"/>
              <a:gd name="connsiteX2" fmla="*/ 456089 w 2292383"/>
              <a:gd name="connsiteY2" fmla="*/ 157018 h 2082393"/>
              <a:gd name="connsiteX3" fmla="*/ 2099978 w 2292383"/>
              <a:gd name="connsiteY3" fmla="*/ 1619870 h 2082393"/>
              <a:gd name="connsiteX4" fmla="*/ 2106082 w 2292383"/>
              <a:gd name="connsiteY4" fmla="*/ 1620485 h 2082393"/>
              <a:gd name="connsiteX5" fmla="*/ 2292383 w 2292383"/>
              <a:gd name="connsiteY5" fmla="*/ 1849069 h 2082393"/>
              <a:gd name="connsiteX6" fmla="*/ 2059059 w 2292383"/>
              <a:gd name="connsiteY6" fmla="*/ 2082393 h 2082393"/>
              <a:gd name="connsiteX7" fmla="*/ 1844071 w 2292383"/>
              <a:gd name="connsiteY7" fmla="*/ 1939889 h 2082393"/>
              <a:gd name="connsiteX8" fmla="*/ 1843583 w 2292383"/>
              <a:gd name="connsiteY8" fmla="*/ 1938319 h 2082393"/>
              <a:gd name="connsiteX9" fmla="*/ 1084211 w 2292383"/>
              <a:gd name="connsiteY9" fmla="*/ 1061927 h 2082393"/>
              <a:gd name="connsiteX10" fmla="*/ 145775 w 2292383"/>
              <a:gd name="connsiteY10" fmla="*/ 448312 h 2082393"/>
              <a:gd name="connsiteX11" fmla="*/ 3271 w 2292383"/>
              <a:gd name="connsiteY11" fmla="*/ 233324 h 2082393"/>
              <a:gd name="connsiteX12" fmla="*/ 236595 w 2292383"/>
              <a:gd name="connsiteY12" fmla="*/ 0 h 2082393"/>
              <a:gd name="connsiteX0" fmla="*/ 236595 w 2292383"/>
              <a:gd name="connsiteY0" fmla="*/ 0 h 2082393"/>
              <a:gd name="connsiteX1" fmla="*/ 451583 w 2292383"/>
              <a:gd name="connsiteY1" fmla="*/ 142504 h 2082393"/>
              <a:gd name="connsiteX2" fmla="*/ 456089 w 2292383"/>
              <a:gd name="connsiteY2" fmla="*/ 157018 h 2082393"/>
              <a:gd name="connsiteX3" fmla="*/ 2099978 w 2292383"/>
              <a:gd name="connsiteY3" fmla="*/ 1619870 h 2082393"/>
              <a:gd name="connsiteX4" fmla="*/ 2106082 w 2292383"/>
              <a:gd name="connsiteY4" fmla="*/ 1620485 h 2082393"/>
              <a:gd name="connsiteX5" fmla="*/ 2292383 w 2292383"/>
              <a:gd name="connsiteY5" fmla="*/ 1849069 h 2082393"/>
              <a:gd name="connsiteX6" fmla="*/ 2059059 w 2292383"/>
              <a:gd name="connsiteY6" fmla="*/ 2082393 h 2082393"/>
              <a:gd name="connsiteX7" fmla="*/ 1844071 w 2292383"/>
              <a:gd name="connsiteY7" fmla="*/ 1939889 h 2082393"/>
              <a:gd name="connsiteX8" fmla="*/ 1843583 w 2292383"/>
              <a:gd name="connsiteY8" fmla="*/ 1938319 h 2082393"/>
              <a:gd name="connsiteX9" fmla="*/ 1084211 w 2292383"/>
              <a:gd name="connsiteY9" fmla="*/ 1061927 h 2082393"/>
              <a:gd name="connsiteX10" fmla="*/ 145775 w 2292383"/>
              <a:gd name="connsiteY10" fmla="*/ 448312 h 2082393"/>
              <a:gd name="connsiteX11" fmla="*/ 3271 w 2292383"/>
              <a:gd name="connsiteY11" fmla="*/ 233324 h 2082393"/>
              <a:gd name="connsiteX12" fmla="*/ 236595 w 2292383"/>
              <a:gd name="connsiteY12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080940 w 2289112"/>
              <a:gd name="connsiteY9" fmla="*/ 1061927 h 2082393"/>
              <a:gd name="connsiteX10" fmla="*/ 674498 w 2289112"/>
              <a:gd name="connsiteY10" fmla="*/ 801948 h 2082393"/>
              <a:gd name="connsiteX11" fmla="*/ 142504 w 2289112"/>
              <a:gd name="connsiteY11" fmla="*/ 448312 h 2082393"/>
              <a:gd name="connsiteX12" fmla="*/ 0 w 2289112"/>
              <a:gd name="connsiteY12" fmla="*/ 233324 h 2082393"/>
              <a:gd name="connsiteX13" fmla="*/ 233324 w 2289112"/>
              <a:gd name="connsiteY13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080940 w 2289112"/>
              <a:gd name="connsiteY9" fmla="*/ 1061927 h 2082393"/>
              <a:gd name="connsiteX10" fmla="*/ 712598 w 2289112"/>
              <a:gd name="connsiteY10" fmla="*/ 751148 h 2082393"/>
              <a:gd name="connsiteX11" fmla="*/ 142504 w 2289112"/>
              <a:gd name="connsiteY11" fmla="*/ 448312 h 2082393"/>
              <a:gd name="connsiteX12" fmla="*/ 0 w 2289112"/>
              <a:gd name="connsiteY12" fmla="*/ 233324 h 2082393"/>
              <a:gd name="connsiteX13" fmla="*/ 233324 w 2289112"/>
              <a:gd name="connsiteY13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080940 w 2289112"/>
              <a:gd name="connsiteY9" fmla="*/ 1061927 h 2082393"/>
              <a:gd name="connsiteX10" fmla="*/ 712598 w 2289112"/>
              <a:gd name="connsiteY10" fmla="*/ 751148 h 2082393"/>
              <a:gd name="connsiteX11" fmla="*/ 142504 w 2289112"/>
              <a:gd name="connsiteY11" fmla="*/ 448312 h 2082393"/>
              <a:gd name="connsiteX12" fmla="*/ 0 w 2289112"/>
              <a:gd name="connsiteY12" fmla="*/ 233324 h 2082393"/>
              <a:gd name="connsiteX13" fmla="*/ 233324 w 2289112"/>
              <a:gd name="connsiteY13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039665 w 2289112"/>
              <a:gd name="connsiteY9" fmla="*/ 1017477 h 2082393"/>
              <a:gd name="connsiteX10" fmla="*/ 712598 w 2289112"/>
              <a:gd name="connsiteY10" fmla="*/ 751148 h 2082393"/>
              <a:gd name="connsiteX11" fmla="*/ 142504 w 2289112"/>
              <a:gd name="connsiteY11" fmla="*/ 448312 h 2082393"/>
              <a:gd name="connsiteX12" fmla="*/ 0 w 2289112"/>
              <a:gd name="connsiteY12" fmla="*/ 233324 h 2082393"/>
              <a:gd name="connsiteX13" fmla="*/ 233324 w 2289112"/>
              <a:gd name="connsiteY13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039665 w 2289112"/>
              <a:gd name="connsiteY9" fmla="*/ 1017477 h 2082393"/>
              <a:gd name="connsiteX10" fmla="*/ 712598 w 2289112"/>
              <a:gd name="connsiteY10" fmla="*/ 751148 h 2082393"/>
              <a:gd name="connsiteX11" fmla="*/ 142504 w 2289112"/>
              <a:gd name="connsiteY11" fmla="*/ 448312 h 2082393"/>
              <a:gd name="connsiteX12" fmla="*/ 0 w 2289112"/>
              <a:gd name="connsiteY12" fmla="*/ 233324 h 2082393"/>
              <a:gd name="connsiteX13" fmla="*/ 233324 w 2289112"/>
              <a:gd name="connsiteY13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039665 w 2289112"/>
              <a:gd name="connsiteY9" fmla="*/ 1017477 h 2082393"/>
              <a:gd name="connsiteX10" fmla="*/ 464948 w 2289112"/>
              <a:gd name="connsiteY10" fmla="*/ 547948 h 2082393"/>
              <a:gd name="connsiteX11" fmla="*/ 142504 w 2289112"/>
              <a:gd name="connsiteY11" fmla="*/ 448312 h 2082393"/>
              <a:gd name="connsiteX12" fmla="*/ 0 w 2289112"/>
              <a:gd name="connsiteY12" fmla="*/ 233324 h 2082393"/>
              <a:gd name="connsiteX13" fmla="*/ 233324 w 2289112"/>
              <a:gd name="connsiteY13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595247 w 2289112"/>
              <a:gd name="connsiteY9" fmla="*/ 1649673 h 2082393"/>
              <a:gd name="connsiteX10" fmla="*/ 1039665 w 2289112"/>
              <a:gd name="connsiteY10" fmla="*/ 1017477 h 2082393"/>
              <a:gd name="connsiteX11" fmla="*/ 464948 w 2289112"/>
              <a:gd name="connsiteY11" fmla="*/ 547948 h 2082393"/>
              <a:gd name="connsiteX12" fmla="*/ 142504 w 2289112"/>
              <a:gd name="connsiteY12" fmla="*/ 448312 h 2082393"/>
              <a:gd name="connsiteX13" fmla="*/ 0 w 2289112"/>
              <a:gd name="connsiteY13" fmla="*/ 233324 h 2082393"/>
              <a:gd name="connsiteX14" fmla="*/ 233324 w 2289112"/>
              <a:gd name="connsiteY14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658747 w 2289112"/>
              <a:gd name="connsiteY9" fmla="*/ 1627448 h 2082393"/>
              <a:gd name="connsiteX10" fmla="*/ 1039665 w 2289112"/>
              <a:gd name="connsiteY10" fmla="*/ 1017477 h 2082393"/>
              <a:gd name="connsiteX11" fmla="*/ 464948 w 2289112"/>
              <a:gd name="connsiteY11" fmla="*/ 547948 h 2082393"/>
              <a:gd name="connsiteX12" fmla="*/ 142504 w 2289112"/>
              <a:gd name="connsiteY12" fmla="*/ 448312 h 2082393"/>
              <a:gd name="connsiteX13" fmla="*/ 0 w 2289112"/>
              <a:gd name="connsiteY13" fmla="*/ 233324 h 2082393"/>
              <a:gd name="connsiteX14" fmla="*/ 233324 w 2289112"/>
              <a:gd name="connsiteY14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658747 w 2289112"/>
              <a:gd name="connsiteY9" fmla="*/ 1627448 h 2082393"/>
              <a:gd name="connsiteX10" fmla="*/ 1039665 w 2289112"/>
              <a:gd name="connsiteY10" fmla="*/ 1017477 h 2082393"/>
              <a:gd name="connsiteX11" fmla="*/ 464948 w 2289112"/>
              <a:gd name="connsiteY11" fmla="*/ 547948 h 2082393"/>
              <a:gd name="connsiteX12" fmla="*/ 142504 w 2289112"/>
              <a:gd name="connsiteY12" fmla="*/ 448312 h 2082393"/>
              <a:gd name="connsiteX13" fmla="*/ 0 w 2289112"/>
              <a:gd name="connsiteY13" fmla="*/ 233324 h 2082393"/>
              <a:gd name="connsiteX14" fmla="*/ 233324 w 2289112"/>
              <a:gd name="connsiteY14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658747 w 2289112"/>
              <a:gd name="connsiteY9" fmla="*/ 1627448 h 2082393"/>
              <a:gd name="connsiteX10" fmla="*/ 1039665 w 2289112"/>
              <a:gd name="connsiteY10" fmla="*/ 1017477 h 2082393"/>
              <a:gd name="connsiteX11" fmla="*/ 464948 w 2289112"/>
              <a:gd name="connsiteY11" fmla="*/ 547948 h 2082393"/>
              <a:gd name="connsiteX12" fmla="*/ 142504 w 2289112"/>
              <a:gd name="connsiteY12" fmla="*/ 448312 h 2082393"/>
              <a:gd name="connsiteX13" fmla="*/ 0 w 2289112"/>
              <a:gd name="connsiteY13" fmla="*/ 233324 h 2082393"/>
              <a:gd name="connsiteX14" fmla="*/ 233324 w 2289112"/>
              <a:gd name="connsiteY14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452818 w 2289112"/>
              <a:gd name="connsiteY2" fmla="*/ 15701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658747 w 2289112"/>
              <a:gd name="connsiteY9" fmla="*/ 1627448 h 2082393"/>
              <a:gd name="connsiteX10" fmla="*/ 1039665 w 2289112"/>
              <a:gd name="connsiteY10" fmla="*/ 1017477 h 2082393"/>
              <a:gd name="connsiteX11" fmla="*/ 464948 w 2289112"/>
              <a:gd name="connsiteY11" fmla="*/ 547948 h 2082393"/>
              <a:gd name="connsiteX12" fmla="*/ 142504 w 2289112"/>
              <a:gd name="connsiteY12" fmla="*/ 448312 h 2082393"/>
              <a:gd name="connsiteX13" fmla="*/ 0 w 2289112"/>
              <a:gd name="connsiteY13" fmla="*/ 233324 h 2082393"/>
              <a:gd name="connsiteX14" fmla="*/ 233324 w 2289112"/>
              <a:gd name="connsiteY14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736186 w 2289112"/>
              <a:gd name="connsiteY2" fmla="*/ 40466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658747 w 2289112"/>
              <a:gd name="connsiteY9" fmla="*/ 1627448 h 2082393"/>
              <a:gd name="connsiteX10" fmla="*/ 1039665 w 2289112"/>
              <a:gd name="connsiteY10" fmla="*/ 1017477 h 2082393"/>
              <a:gd name="connsiteX11" fmla="*/ 464948 w 2289112"/>
              <a:gd name="connsiteY11" fmla="*/ 547948 h 2082393"/>
              <a:gd name="connsiteX12" fmla="*/ 142504 w 2289112"/>
              <a:gd name="connsiteY12" fmla="*/ 448312 h 2082393"/>
              <a:gd name="connsiteX13" fmla="*/ 0 w 2289112"/>
              <a:gd name="connsiteY13" fmla="*/ 233324 h 2082393"/>
              <a:gd name="connsiteX14" fmla="*/ 233324 w 2289112"/>
              <a:gd name="connsiteY14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736186 w 2289112"/>
              <a:gd name="connsiteY2" fmla="*/ 404668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658747 w 2289112"/>
              <a:gd name="connsiteY9" fmla="*/ 1627448 h 2082393"/>
              <a:gd name="connsiteX10" fmla="*/ 1039665 w 2289112"/>
              <a:gd name="connsiteY10" fmla="*/ 1017477 h 2082393"/>
              <a:gd name="connsiteX11" fmla="*/ 464948 w 2289112"/>
              <a:gd name="connsiteY11" fmla="*/ 547948 h 2082393"/>
              <a:gd name="connsiteX12" fmla="*/ 142504 w 2289112"/>
              <a:gd name="connsiteY12" fmla="*/ 448312 h 2082393"/>
              <a:gd name="connsiteX13" fmla="*/ 0 w 2289112"/>
              <a:gd name="connsiteY13" fmla="*/ 233324 h 2082393"/>
              <a:gd name="connsiteX14" fmla="*/ 233324 w 2289112"/>
              <a:gd name="connsiteY14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529018 w 2289112"/>
              <a:gd name="connsiteY2" fmla="*/ 278462 h 2082393"/>
              <a:gd name="connsiteX3" fmla="*/ 2096707 w 2289112"/>
              <a:gd name="connsiteY3" fmla="*/ 1619870 h 2082393"/>
              <a:gd name="connsiteX4" fmla="*/ 2102811 w 2289112"/>
              <a:gd name="connsiteY4" fmla="*/ 1620485 h 2082393"/>
              <a:gd name="connsiteX5" fmla="*/ 2289112 w 2289112"/>
              <a:gd name="connsiteY5" fmla="*/ 1849069 h 2082393"/>
              <a:gd name="connsiteX6" fmla="*/ 2055788 w 2289112"/>
              <a:gd name="connsiteY6" fmla="*/ 2082393 h 2082393"/>
              <a:gd name="connsiteX7" fmla="*/ 1840800 w 2289112"/>
              <a:gd name="connsiteY7" fmla="*/ 1939889 h 2082393"/>
              <a:gd name="connsiteX8" fmla="*/ 1840312 w 2289112"/>
              <a:gd name="connsiteY8" fmla="*/ 1938319 h 2082393"/>
              <a:gd name="connsiteX9" fmla="*/ 1658747 w 2289112"/>
              <a:gd name="connsiteY9" fmla="*/ 1627448 h 2082393"/>
              <a:gd name="connsiteX10" fmla="*/ 1039665 w 2289112"/>
              <a:gd name="connsiteY10" fmla="*/ 1017477 h 2082393"/>
              <a:gd name="connsiteX11" fmla="*/ 464948 w 2289112"/>
              <a:gd name="connsiteY11" fmla="*/ 547948 h 2082393"/>
              <a:gd name="connsiteX12" fmla="*/ 142504 w 2289112"/>
              <a:gd name="connsiteY12" fmla="*/ 448312 h 2082393"/>
              <a:gd name="connsiteX13" fmla="*/ 0 w 2289112"/>
              <a:gd name="connsiteY13" fmla="*/ 233324 h 2082393"/>
              <a:gd name="connsiteX14" fmla="*/ 233324 w 2289112"/>
              <a:gd name="connsiteY14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529018 w 2289112"/>
              <a:gd name="connsiteY2" fmla="*/ 278462 h 2082393"/>
              <a:gd name="connsiteX3" fmla="*/ 1124553 w 2289112"/>
              <a:gd name="connsiteY3" fmla="*/ 782104 h 2082393"/>
              <a:gd name="connsiteX4" fmla="*/ 2096707 w 2289112"/>
              <a:gd name="connsiteY4" fmla="*/ 1619870 h 2082393"/>
              <a:gd name="connsiteX5" fmla="*/ 2102811 w 2289112"/>
              <a:gd name="connsiteY5" fmla="*/ 1620485 h 2082393"/>
              <a:gd name="connsiteX6" fmla="*/ 2289112 w 2289112"/>
              <a:gd name="connsiteY6" fmla="*/ 1849069 h 2082393"/>
              <a:gd name="connsiteX7" fmla="*/ 2055788 w 2289112"/>
              <a:gd name="connsiteY7" fmla="*/ 2082393 h 2082393"/>
              <a:gd name="connsiteX8" fmla="*/ 1840800 w 2289112"/>
              <a:gd name="connsiteY8" fmla="*/ 1939889 h 2082393"/>
              <a:gd name="connsiteX9" fmla="*/ 1840312 w 2289112"/>
              <a:gd name="connsiteY9" fmla="*/ 1938319 h 2082393"/>
              <a:gd name="connsiteX10" fmla="*/ 1658747 w 2289112"/>
              <a:gd name="connsiteY10" fmla="*/ 1627448 h 2082393"/>
              <a:gd name="connsiteX11" fmla="*/ 1039665 w 2289112"/>
              <a:gd name="connsiteY11" fmla="*/ 1017477 h 2082393"/>
              <a:gd name="connsiteX12" fmla="*/ 464948 w 2289112"/>
              <a:gd name="connsiteY12" fmla="*/ 547948 h 2082393"/>
              <a:gd name="connsiteX13" fmla="*/ 142504 w 2289112"/>
              <a:gd name="connsiteY13" fmla="*/ 448312 h 2082393"/>
              <a:gd name="connsiteX14" fmla="*/ 0 w 2289112"/>
              <a:gd name="connsiteY14" fmla="*/ 233324 h 2082393"/>
              <a:gd name="connsiteX15" fmla="*/ 233324 w 2289112"/>
              <a:gd name="connsiteY15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529018 w 2289112"/>
              <a:gd name="connsiteY2" fmla="*/ 278462 h 2082393"/>
              <a:gd name="connsiteX3" fmla="*/ 1124553 w 2289112"/>
              <a:gd name="connsiteY3" fmla="*/ 782104 h 2082393"/>
              <a:gd name="connsiteX4" fmla="*/ 1810353 w 2289112"/>
              <a:gd name="connsiteY4" fmla="*/ 1372654 h 2082393"/>
              <a:gd name="connsiteX5" fmla="*/ 2096707 w 2289112"/>
              <a:gd name="connsiteY5" fmla="*/ 1619870 h 2082393"/>
              <a:gd name="connsiteX6" fmla="*/ 2102811 w 2289112"/>
              <a:gd name="connsiteY6" fmla="*/ 1620485 h 2082393"/>
              <a:gd name="connsiteX7" fmla="*/ 2289112 w 2289112"/>
              <a:gd name="connsiteY7" fmla="*/ 1849069 h 2082393"/>
              <a:gd name="connsiteX8" fmla="*/ 2055788 w 2289112"/>
              <a:gd name="connsiteY8" fmla="*/ 2082393 h 2082393"/>
              <a:gd name="connsiteX9" fmla="*/ 1840800 w 2289112"/>
              <a:gd name="connsiteY9" fmla="*/ 1939889 h 2082393"/>
              <a:gd name="connsiteX10" fmla="*/ 1840312 w 2289112"/>
              <a:gd name="connsiteY10" fmla="*/ 1938319 h 2082393"/>
              <a:gd name="connsiteX11" fmla="*/ 1658747 w 2289112"/>
              <a:gd name="connsiteY11" fmla="*/ 1627448 h 2082393"/>
              <a:gd name="connsiteX12" fmla="*/ 1039665 w 2289112"/>
              <a:gd name="connsiteY12" fmla="*/ 1017477 h 2082393"/>
              <a:gd name="connsiteX13" fmla="*/ 464948 w 2289112"/>
              <a:gd name="connsiteY13" fmla="*/ 547948 h 2082393"/>
              <a:gd name="connsiteX14" fmla="*/ 142504 w 2289112"/>
              <a:gd name="connsiteY14" fmla="*/ 448312 h 2082393"/>
              <a:gd name="connsiteX15" fmla="*/ 0 w 2289112"/>
              <a:gd name="connsiteY15" fmla="*/ 233324 h 2082393"/>
              <a:gd name="connsiteX16" fmla="*/ 233324 w 2289112"/>
              <a:gd name="connsiteY16" fmla="*/ 0 h 2082393"/>
              <a:gd name="connsiteX0" fmla="*/ 233324 w 2289112"/>
              <a:gd name="connsiteY0" fmla="*/ 0 h 2082393"/>
              <a:gd name="connsiteX1" fmla="*/ 448312 w 2289112"/>
              <a:gd name="connsiteY1" fmla="*/ 142504 h 2082393"/>
              <a:gd name="connsiteX2" fmla="*/ 529018 w 2289112"/>
              <a:gd name="connsiteY2" fmla="*/ 278462 h 2082393"/>
              <a:gd name="connsiteX3" fmla="*/ 1124553 w 2289112"/>
              <a:gd name="connsiteY3" fmla="*/ 782104 h 2082393"/>
              <a:gd name="connsiteX4" fmla="*/ 1810353 w 2289112"/>
              <a:gd name="connsiteY4" fmla="*/ 1372654 h 2082393"/>
              <a:gd name="connsiteX5" fmla="*/ 2096707 w 2289112"/>
              <a:gd name="connsiteY5" fmla="*/ 1619870 h 2082393"/>
              <a:gd name="connsiteX6" fmla="*/ 2289112 w 2289112"/>
              <a:gd name="connsiteY6" fmla="*/ 1849069 h 2082393"/>
              <a:gd name="connsiteX7" fmla="*/ 2055788 w 2289112"/>
              <a:gd name="connsiteY7" fmla="*/ 2082393 h 2082393"/>
              <a:gd name="connsiteX8" fmla="*/ 1840800 w 2289112"/>
              <a:gd name="connsiteY8" fmla="*/ 1939889 h 2082393"/>
              <a:gd name="connsiteX9" fmla="*/ 1840312 w 2289112"/>
              <a:gd name="connsiteY9" fmla="*/ 1938319 h 2082393"/>
              <a:gd name="connsiteX10" fmla="*/ 1658747 w 2289112"/>
              <a:gd name="connsiteY10" fmla="*/ 1627448 h 2082393"/>
              <a:gd name="connsiteX11" fmla="*/ 1039665 w 2289112"/>
              <a:gd name="connsiteY11" fmla="*/ 1017477 h 2082393"/>
              <a:gd name="connsiteX12" fmla="*/ 464948 w 2289112"/>
              <a:gd name="connsiteY12" fmla="*/ 547948 h 2082393"/>
              <a:gd name="connsiteX13" fmla="*/ 142504 w 2289112"/>
              <a:gd name="connsiteY13" fmla="*/ 448312 h 2082393"/>
              <a:gd name="connsiteX14" fmla="*/ 0 w 2289112"/>
              <a:gd name="connsiteY14" fmla="*/ 233324 h 2082393"/>
              <a:gd name="connsiteX15" fmla="*/ 233324 w 2289112"/>
              <a:gd name="connsiteY15" fmla="*/ 0 h 2082393"/>
              <a:gd name="connsiteX0" fmla="*/ 233324 w 2289391"/>
              <a:gd name="connsiteY0" fmla="*/ 0 h 2082393"/>
              <a:gd name="connsiteX1" fmla="*/ 448312 w 2289391"/>
              <a:gd name="connsiteY1" fmla="*/ 142504 h 2082393"/>
              <a:gd name="connsiteX2" fmla="*/ 529018 w 2289391"/>
              <a:gd name="connsiteY2" fmla="*/ 278462 h 2082393"/>
              <a:gd name="connsiteX3" fmla="*/ 1124553 w 2289391"/>
              <a:gd name="connsiteY3" fmla="*/ 782104 h 2082393"/>
              <a:gd name="connsiteX4" fmla="*/ 1810353 w 2289391"/>
              <a:gd name="connsiteY4" fmla="*/ 1372654 h 2082393"/>
              <a:gd name="connsiteX5" fmla="*/ 2096707 w 2289391"/>
              <a:gd name="connsiteY5" fmla="*/ 1619870 h 2082393"/>
              <a:gd name="connsiteX6" fmla="*/ 2289112 w 2289391"/>
              <a:gd name="connsiteY6" fmla="*/ 1849069 h 2082393"/>
              <a:gd name="connsiteX7" fmla="*/ 2055788 w 2289391"/>
              <a:gd name="connsiteY7" fmla="*/ 2082393 h 2082393"/>
              <a:gd name="connsiteX8" fmla="*/ 1840800 w 2289391"/>
              <a:gd name="connsiteY8" fmla="*/ 1939889 h 2082393"/>
              <a:gd name="connsiteX9" fmla="*/ 1840312 w 2289391"/>
              <a:gd name="connsiteY9" fmla="*/ 1938319 h 2082393"/>
              <a:gd name="connsiteX10" fmla="*/ 1658747 w 2289391"/>
              <a:gd name="connsiteY10" fmla="*/ 1627448 h 2082393"/>
              <a:gd name="connsiteX11" fmla="*/ 1039665 w 2289391"/>
              <a:gd name="connsiteY11" fmla="*/ 1017477 h 2082393"/>
              <a:gd name="connsiteX12" fmla="*/ 464948 w 2289391"/>
              <a:gd name="connsiteY12" fmla="*/ 547948 h 2082393"/>
              <a:gd name="connsiteX13" fmla="*/ 142504 w 2289391"/>
              <a:gd name="connsiteY13" fmla="*/ 448312 h 2082393"/>
              <a:gd name="connsiteX14" fmla="*/ 0 w 2289391"/>
              <a:gd name="connsiteY14" fmla="*/ 233324 h 2082393"/>
              <a:gd name="connsiteX15" fmla="*/ 233324 w 2289391"/>
              <a:gd name="connsiteY15" fmla="*/ 0 h 2082393"/>
              <a:gd name="connsiteX0" fmla="*/ 233324 w 2289887"/>
              <a:gd name="connsiteY0" fmla="*/ 0 h 2082393"/>
              <a:gd name="connsiteX1" fmla="*/ 448312 w 2289887"/>
              <a:gd name="connsiteY1" fmla="*/ 142504 h 2082393"/>
              <a:gd name="connsiteX2" fmla="*/ 529018 w 2289887"/>
              <a:gd name="connsiteY2" fmla="*/ 278462 h 2082393"/>
              <a:gd name="connsiteX3" fmla="*/ 1124553 w 2289887"/>
              <a:gd name="connsiteY3" fmla="*/ 782104 h 2082393"/>
              <a:gd name="connsiteX4" fmla="*/ 1810353 w 2289887"/>
              <a:gd name="connsiteY4" fmla="*/ 1372654 h 2082393"/>
              <a:gd name="connsiteX5" fmla="*/ 2096707 w 2289887"/>
              <a:gd name="connsiteY5" fmla="*/ 1619870 h 2082393"/>
              <a:gd name="connsiteX6" fmla="*/ 2289112 w 2289887"/>
              <a:gd name="connsiteY6" fmla="*/ 1849069 h 2082393"/>
              <a:gd name="connsiteX7" fmla="*/ 2055788 w 2289887"/>
              <a:gd name="connsiteY7" fmla="*/ 2082393 h 2082393"/>
              <a:gd name="connsiteX8" fmla="*/ 1840800 w 2289887"/>
              <a:gd name="connsiteY8" fmla="*/ 1939889 h 2082393"/>
              <a:gd name="connsiteX9" fmla="*/ 1840312 w 2289887"/>
              <a:gd name="connsiteY9" fmla="*/ 1938319 h 2082393"/>
              <a:gd name="connsiteX10" fmla="*/ 1658747 w 2289887"/>
              <a:gd name="connsiteY10" fmla="*/ 1627448 h 2082393"/>
              <a:gd name="connsiteX11" fmla="*/ 1039665 w 2289887"/>
              <a:gd name="connsiteY11" fmla="*/ 1017477 h 2082393"/>
              <a:gd name="connsiteX12" fmla="*/ 464948 w 2289887"/>
              <a:gd name="connsiteY12" fmla="*/ 547948 h 2082393"/>
              <a:gd name="connsiteX13" fmla="*/ 142504 w 2289887"/>
              <a:gd name="connsiteY13" fmla="*/ 448312 h 2082393"/>
              <a:gd name="connsiteX14" fmla="*/ 0 w 2289887"/>
              <a:gd name="connsiteY14" fmla="*/ 233324 h 2082393"/>
              <a:gd name="connsiteX15" fmla="*/ 233324 w 2289887"/>
              <a:gd name="connsiteY15" fmla="*/ 0 h 2082393"/>
              <a:gd name="connsiteX0" fmla="*/ 233324 w 2289374"/>
              <a:gd name="connsiteY0" fmla="*/ 0 h 2082393"/>
              <a:gd name="connsiteX1" fmla="*/ 448312 w 2289374"/>
              <a:gd name="connsiteY1" fmla="*/ 142504 h 2082393"/>
              <a:gd name="connsiteX2" fmla="*/ 529018 w 2289374"/>
              <a:gd name="connsiteY2" fmla="*/ 278462 h 2082393"/>
              <a:gd name="connsiteX3" fmla="*/ 1124553 w 2289374"/>
              <a:gd name="connsiteY3" fmla="*/ 782104 h 2082393"/>
              <a:gd name="connsiteX4" fmla="*/ 1860359 w 2289374"/>
              <a:gd name="connsiteY4" fmla="*/ 1455998 h 2082393"/>
              <a:gd name="connsiteX5" fmla="*/ 2096707 w 2289374"/>
              <a:gd name="connsiteY5" fmla="*/ 1619870 h 2082393"/>
              <a:gd name="connsiteX6" fmla="*/ 2289112 w 2289374"/>
              <a:gd name="connsiteY6" fmla="*/ 1849069 h 2082393"/>
              <a:gd name="connsiteX7" fmla="*/ 2055788 w 2289374"/>
              <a:gd name="connsiteY7" fmla="*/ 2082393 h 2082393"/>
              <a:gd name="connsiteX8" fmla="*/ 1840800 w 2289374"/>
              <a:gd name="connsiteY8" fmla="*/ 1939889 h 2082393"/>
              <a:gd name="connsiteX9" fmla="*/ 1840312 w 2289374"/>
              <a:gd name="connsiteY9" fmla="*/ 1938319 h 2082393"/>
              <a:gd name="connsiteX10" fmla="*/ 1658747 w 2289374"/>
              <a:gd name="connsiteY10" fmla="*/ 1627448 h 2082393"/>
              <a:gd name="connsiteX11" fmla="*/ 1039665 w 2289374"/>
              <a:gd name="connsiteY11" fmla="*/ 1017477 h 2082393"/>
              <a:gd name="connsiteX12" fmla="*/ 464948 w 2289374"/>
              <a:gd name="connsiteY12" fmla="*/ 547948 h 2082393"/>
              <a:gd name="connsiteX13" fmla="*/ 142504 w 2289374"/>
              <a:gd name="connsiteY13" fmla="*/ 448312 h 2082393"/>
              <a:gd name="connsiteX14" fmla="*/ 0 w 2289374"/>
              <a:gd name="connsiteY14" fmla="*/ 233324 h 2082393"/>
              <a:gd name="connsiteX15" fmla="*/ 233324 w 2289374"/>
              <a:gd name="connsiteY15" fmla="*/ 0 h 2082393"/>
              <a:gd name="connsiteX0" fmla="*/ 233324 w 2289374"/>
              <a:gd name="connsiteY0" fmla="*/ 0 h 2082393"/>
              <a:gd name="connsiteX1" fmla="*/ 448312 w 2289374"/>
              <a:gd name="connsiteY1" fmla="*/ 142504 h 2082393"/>
              <a:gd name="connsiteX2" fmla="*/ 529018 w 2289374"/>
              <a:gd name="connsiteY2" fmla="*/ 278462 h 2082393"/>
              <a:gd name="connsiteX3" fmla="*/ 1124553 w 2289374"/>
              <a:gd name="connsiteY3" fmla="*/ 782104 h 2082393"/>
              <a:gd name="connsiteX4" fmla="*/ 1860359 w 2289374"/>
              <a:gd name="connsiteY4" fmla="*/ 1455998 h 2082393"/>
              <a:gd name="connsiteX5" fmla="*/ 2096707 w 2289374"/>
              <a:gd name="connsiteY5" fmla="*/ 1619870 h 2082393"/>
              <a:gd name="connsiteX6" fmla="*/ 2289112 w 2289374"/>
              <a:gd name="connsiteY6" fmla="*/ 1849069 h 2082393"/>
              <a:gd name="connsiteX7" fmla="*/ 2055788 w 2289374"/>
              <a:gd name="connsiteY7" fmla="*/ 2082393 h 2082393"/>
              <a:gd name="connsiteX8" fmla="*/ 1840800 w 2289374"/>
              <a:gd name="connsiteY8" fmla="*/ 1939889 h 2082393"/>
              <a:gd name="connsiteX9" fmla="*/ 1840312 w 2289374"/>
              <a:gd name="connsiteY9" fmla="*/ 1938319 h 2082393"/>
              <a:gd name="connsiteX10" fmla="*/ 1658747 w 2289374"/>
              <a:gd name="connsiteY10" fmla="*/ 1627448 h 2082393"/>
              <a:gd name="connsiteX11" fmla="*/ 1039665 w 2289374"/>
              <a:gd name="connsiteY11" fmla="*/ 1017477 h 2082393"/>
              <a:gd name="connsiteX12" fmla="*/ 464948 w 2289374"/>
              <a:gd name="connsiteY12" fmla="*/ 547948 h 2082393"/>
              <a:gd name="connsiteX13" fmla="*/ 142504 w 2289374"/>
              <a:gd name="connsiteY13" fmla="*/ 448312 h 2082393"/>
              <a:gd name="connsiteX14" fmla="*/ 0 w 2289374"/>
              <a:gd name="connsiteY14" fmla="*/ 233324 h 2082393"/>
              <a:gd name="connsiteX15" fmla="*/ 233324 w 2289374"/>
              <a:gd name="connsiteY15" fmla="*/ 0 h 2082393"/>
              <a:gd name="connsiteX0" fmla="*/ 233324 w 2289437"/>
              <a:gd name="connsiteY0" fmla="*/ 0 h 2082393"/>
              <a:gd name="connsiteX1" fmla="*/ 448312 w 2289437"/>
              <a:gd name="connsiteY1" fmla="*/ 142504 h 2082393"/>
              <a:gd name="connsiteX2" fmla="*/ 529018 w 2289437"/>
              <a:gd name="connsiteY2" fmla="*/ 278462 h 2082393"/>
              <a:gd name="connsiteX3" fmla="*/ 1124553 w 2289437"/>
              <a:gd name="connsiteY3" fmla="*/ 782104 h 2082393"/>
              <a:gd name="connsiteX4" fmla="*/ 1860359 w 2289437"/>
              <a:gd name="connsiteY4" fmla="*/ 1455998 h 2082393"/>
              <a:gd name="connsiteX5" fmla="*/ 2096707 w 2289437"/>
              <a:gd name="connsiteY5" fmla="*/ 1619870 h 2082393"/>
              <a:gd name="connsiteX6" fmla="*/ 2289112 w 2289437"/>
              <a:gd name="connsiteY6" fmla="*/ 1849069 h 2082393"/>
              <a:gd name="connsiteX7" fmla="*/ 2055788 w 2289437"/>
              <a:gd name="connsiteY7" fmla="*/ 2082393 h 2082393"/>
              <a:gd name="connsiteX8" fmla="*/ 1840800 w 2289437"/>
              <a:gd name="connsiteY8" fmla="*/ 1939889 h 2082393"/>
              <a:gd name="connsiteX9" fmla="*/ 1840312 w 2289437"/>
              <a:gd name="connsiteY9" fmla="*/ 1938319 h 2082393"/>
              <a:gd name="connsiteX10" fmla="*/ 1658747 w 2289437"/>
              <a:gd name="connsiteY10" fmla="*/ 1627448 h 2082393"/>
              <a:gd name="connsiteX11" fmla="*/ 1039665 w 2289437"/>
              <a:gd name="connsiteY11" fmla="*/ 1017477 h 2082393"/>
              <a:gd name="connsiteX12" fmla="*/ 464948 w 2289437"/>
              <a:gd name="connsiteY12" fmla="*/ 547948 h 2082393"/>
              <a:gd name="connsiteX13" fmla="*/ 142504 w 2289437"/>
              <a:gd name="connsiteY13" fmla="*/ 448312 h 2082393"/>
              <a:gd name="connsiteX14" fmla="*/ 0 w 2289437"/>
              <a:gd name="connsiteY14" fmla="*/ 233324 h 2082393"/>
              <a:gd name="connsiteX15" fmla="*/ 233324 w 2289437"/>
              <a:gd name="connsiteY15" fmla="*/ 0 h 2082393"/>
              <a:gd name="connsiteX0" fmla="*/ 233324 w 2289387"/>
              <a:gd name="connsiteY0" fmla="*/ 0 h 2082393"/>
              <a:gd name="connsiteX1" fmla="*/ 448312 w 2289387"/>
              <a:gd name="connsiteY1" fmla="*/ 142504 h 2082393"/>
              <a:gd name="connsiteX2" fmla="*/ 529018 w 2289387"/>
              <a:gd name="connsiteY2" fmla="*/ 278462 h 2082393"/>
              <a:gd name="connsiteX3" fmla="*/ 1124553 w 2289387"/>
              <a:gd name="connsiteY3" fmla="*/ 782104 h 2082393"/>
              <a:gd name="connsiteX4" fmla="*/ 1822259 w 2289387"/>
              <a:gd name="connsiteY4" fmla="*/ 1503623 h 2082393"/>
              <a:gd name="connsiteX5" fmla="*/ 2096707 w 2289387"/>
              <a:gd name="connsiteY5" fmla="*/ 1619870 h 2082393"/>
              <a:gd name="connsiteX6" fmla="*/ 2289112 w 2289387"/>
              <a:gd name="connsiteY6" fmla="*/ 1849069 h 2082393"/>
              <a:gd name="connsiteX7" fmla="*/ 2055788 w 2289387"/>
              <a:gd name="connsiteY7" fmla="*/ 2082393 h 2082393"/>
              <a:gd name="connsiteX8" fmla="*/ 1840800 w 2289387"/>
              <a:gd name="connsiteY8" fmla="*/ 1939889 h 2082393"/>
              <a:gd name="connsiteX9" fmla="*/ 1840312 w 2289387"/>
              <a:gd name="connsiteY9" fmla="*/ 1938319 h 2082393"/>
              <a:gd name="connsiteX10" fmla="*/ 1658747 w 2289387"/>
              <a:gd name="connsiteY10" fmla="*/ 1627448 h 2082393"/>
              <a:gd name="connsiteX11" fmla="*/ 1039665 w 2289387"/>
              <a:gd name="connsiteY11" fmla="*/ 1017477 h 2082393"/>
              <a:gd name="connsiteX12" fmla="*/ 464948 w 2289387"/>
              <a:gd name="connsiteY12" fmla="*/ 547948 h 2082393"/>
              <a:gd name="connsiteX13" fmla="*/ 142504 w 2289387"/>
              <a:gd name="connsiteY13" fmla="*/ 448312 h 2082393"/>
              <a:gd name="connsiteX14" fmla="*/ 0 w 2289387"/>
              <a:gd name="connsiteY14" fmla="*/ 233324 h 2082393"/>
              <a:gd name="connsiteX15" fmla="*/ 233324 w 2289387"/>
              <a:gd name="connsiteY15" fmla="*/ 0 h 2082393"/>
              <a:gd name="connsiteX0" fmla="*/ 233324 w 2289387"/>
              <a:gd name="connsiteY0" fmla="*/ 0 h 2082393"/>
              <a:gd name="connsiteX1" fmla="*/ 448312 w 2289387"/>
              <a:gd name="connsiteY1" fmla="*/ 142504 h 2082393"/>
              <a:gd name="connsiteX2" fmla="*/ 529018 w 2289387"/>
              <a:gd name="connsiteY2" fmla="*/ 278462 h 2082393"/>
              <a:gd name="connsiteX3" fmla="*/ 1124553 w 2289387"/>
              <a:gd name="connsiteY3" fmla="*/ 782104 h 2082393"/>
              <a:gd name="connsiteX4" fmla="*/ 1822259 w 2289387"/>
              <a:gd name="connsiteY4" fmla="*/ 1503623 h 2082393"/>
              <a:gd name="connsiteX5" fmla="*/ 2096707 w 2289387"/>
              <a:gd name="connsiteY5" fmla="*/ 1619870 h 2082393"/>
              <a:gd name="connsiteX6" fmla="*/ 2289112 w 2289387"/>
              <a:gd name="connsiteY6" fmla="*/ 1849069 h 2082393"/>
              <a:gd name="connsiteX7" fmla="*/ 2055788 w 2289387"/>
              <a:gd name="connsiteY7" fmla="*/ 2082393 h 2082393"/>
              <a:gd name="connsiteX8" fmla="*/ 1840800 w 2289387"/>
              <a:gd name="connsiteY8" fmla="*/ 1939889 h 2082393"/>
              <a:gd name="connsiteX9" fmla="*/ 1840312 w 2289387"/>
              <a:gd name="connsiteY9" fmla="*/ 1938319 h 2082393"/>
              <a:gd name="connsiteX10" fmla="*/ 1658747 w 2289387"/>
              <a:gd name="connsiteY10" fmla="*/ 1627448 h 2082393"/>
              <a:gd name="connsiteX11" fmla="*/ 1039665 w 2289387"/>
              <a:gd name="connsiteY11" fmla="*/ 1017477 h 2082393"/>
              <a:gd name="connsiteX12" fmla="*/ 464948 w 2289387"/>
              <a:gd name="connsiteY12" fmla="*/ 547948 h 2082393"/>
              <a:gd name="connsiteX13" fmla="*/ 142504 w 2289387"/>
              <a:gd name="connsiteY13" fmla="*/ 448312 h 2082393"/>
              <a:gd name="connsiteX14" fmla="*/ 0 w 2289387"/>
              <a:gd name="connsiteY14" fmla="*/ 233324 h 2082393"/>
              <a:gd name="connsiteX15" fmla="*/ 233324 w 2289387"/>
              <a:gd name="connsiteY15" fmla="*/ 0 h 2082393"/>
              <a:gd name="connsiteX0" fmla="*/ 233324 w 2289387"/>
              <a:gd name="connsiteY0" fmla="*/ 0 h 2082393"/>
              <a:gd name="connsiteX1" fmla="*/ 448312 w 2289387"/>
              <a:gd name="connsiteY1" fmla="*/ 142504 h 2082393"/>
              <a:gd name="connsiteX2" fmla="*/ 529018 w 2289387"/>
              <a:gd name="connsiteY2" fmla="*/ 278462 h 2082393"/>
              <a:gd name="connsiteX3" fmla="*/ 1124553 w 2289387"/>
              <a:gd name="connsiteY3" fmla="*/ 782104 h 2082393"/>
              <a:gd name="connsiteX4" fmla="*/ 1822259 w 2289387"/>
              <a:gd name="connsiteY4" fmla="*/ 1503623 h 2082393"/>
              <a:gd name="connsiteX5" fmla="*/ 2096707 w 2289387"/>
              <a:gd name="connsiteY5" fmla="*/ 1619870 h 2082393"/>
              <a:gd name="connsiteX6" fmla="*/ 2289112 w 2289387"/>
              <a:gd name="connsiteY6" fmla="*/ 1849069 h 2082393"/>
              <a:gd name="connsiteX7" fmla="*/ 2055788 w 2289387"/>
              <a:gd name="connsiteY7" fmla="*/ 2082393 h 2082393"/>
              <a:gd name="connsiteX8" fmla="*/ 1840800 w 2289387"/>
              <a:gd name="connsiteY8" fmla="*/ 1939889 h 2082393"/>
              <a:gd name="connsiteX9" fmla="*/ 1840312 w 2289387"/>
              <a:gd name="connsiteY9" fmla="*/ 1938319 h 2082393"/>
              <a:gd name="connsiteX10" fmla="*/ 1658747 w 2289387"/>
              <a:gd name="connsiteY10" fmla="*/ 1627448 h 2082393"/>
              <a:gd name="connsiteX11" fmla="*/ 1039665 w 2289387"/>
              <a:gd name="connsiteY11" fmla="*/ 1017477 h 2082393"/>
              <a:gd name="connsiteX12" fmla="*/ 464948 w 2289387"/>
              <a:gd name="connsiteY12" fmla="*/ 547948 h 2082393"/>
              <a:gd name="connsiteX13" fmla="*/ 142504 w 2289387"/>
              <a:gd name="connsiteY13" fmla="*/ 448312 h 2082393"/>
              <a:gd name="connsiteX14" fmla="*/ 0 w 2289387"/>
              <a:gd name="connsiteY14" fmla="*/ 233324 h 2082393"/>
              <a:gd name="connsiteX15" fmla="*/ 233324 w 2289387"/>
              <a:gd name="connsiteY15" fmla="*/ 0 h 2082393"/>
              <a:gd name="connsiteX0" fmla="*/ 233324 w 2289430"/>
              <a:gd name="connsiteY0" fmla="*/ 0 h 2082393"/>
              <a:gd name="connsiteX1" fmla="*/ 448312 w 2289430"/>
              <a:gd name="connsiteY1" fmla="*/ 142504 h 2082393"/>
              <a:gd name="connsiteX2" fmla="*/ 529018 w 2289430"/>
              <a:gd name="connsiteY2" fmla="*/ 278462 h 2082393"/>
              <a:gd name="connsiteX3" fmla="*/ 1124553 w 2289430"/>
              <a:gd name="connsiteY3" fmla="*/ 782104 h 2082393"/>
              <a:gd name="connsiteX4" fmla="*/ 1717484 w 2289430"/>
              <a:gd name="connsiteY4" fmla="*/ 1375035 h 2082393"/>
              <a:gd name="connsiteX5" fmla="*/ 2096707 w 2289430"/>
              <a:gd name="connsiteY5" fmla="*/ 1619870 h 2082393"/>
              <a:gd name="connsiteX6" fmla="*/ 2289112 w 2289430"/>
              <a:gd name="connsiteY6" fmla="*/ 1849069 h 2082393"/>
              <a:gd name="connsiteX7" fmla="*/ 2055788 w 2289430"/>
              <a:gd name="connsiteY7" fmla="*/ 2082393 h 2082393"/>
              <a:gd name="connsiteX8" fmla="*/ 1840800 w 2289430"/>
              <a:gd name="connsiteY8" fmla="*/ 1939889 h 2082393"/>
              <a:gd name="connsiteX9" fmla="*/ 1840312 w 2289430"/>
              <a:gd name="connsiteY9" fmla="*/ 1938319 h 2082393"/>
              <a:gd name="connsiteX10" fmla="*/ 1658747 w 2289430"/>
              <a:gd name="connsiteY10" fmla="*/ 1627448 h 2082393"/>
              <a:gd name="connsiteX11" fmla="*/ 1039665 w 2289430"/>
              <a:gd name="connsiteY11" fmla="*/ 1017477 h 2082393"/>
              <a:gd name="connsiteX12" fmla="*/ 464948 w 2289430"/>
              <a:gd name="connsiteY12" fmla="*/ 547948 h 2082393"/>
              <a:gd name="connsiteX13" fmla="*/ 142504 w 2289430"/>
              <a:gd name="connsiteY13" fmla="*/ 448312 h 2082393"/>
              <a:gd name="connsiteX14" fmla="*/ 0 w 2289430"/>
              <a:gd name="connsiteY14" fmla="*/ 233324 h 2082393"/>
              <a:gd name="connsiteX15" fmla="*/ 233324 w 2289430"/>
              <a:gd name="connsiteY15" fmla="*/ 0 h 2082393"/>
              <a:gd name="connsiteX0" fmla="*/ 233324 w 2289252"/>
              <a:gd name="connsiteY0" fmla="*/ 0 h 2082393"/>
              <a:gd name="connsiteX1" fmla="*/ 448312 w 2289252"/>
              <a:gd name="connsiteY1" fmla="*/ 142504 h 2082393"/>
              <a:gd name="connsiteX2" fmla="*/ 529018 w 2289252"/>
              <a:gd name="connsiteY2" fmla="*/ 278462 h 2082393"/>
              <a:gd name="connsiteX3" fmla="*/ 1124553 w 2289252"/>
              <a:gd name="connsiteY3" fmla="*/ 782104 h 2082393"/>
              <a:gd name="connsiteX4" fmla="*/ 1717484 w 2289252"/>
              <a:gd name="connsiteY4" fmla="*/ 1375035 h 2082393"/>
              <a:gd name="connsiteX5" fmla="*/ 2084007 w 2289252"/>
              <a:gd name="connsiteY5" fmla="*/ 1619870 h 2082393"/>
              <a:gd name="connsiteX6" fmla="*/ 2289112 w 2289252"/>
              <a:gd name="connsiteY6" fmla="*/ 1849069 h 2082393"/>
              <a:gd name="connsiteX7" fmla="*/ 2055788 w 2289252"/>
              <a:gd name="connsiteY7" fmla="*/ 2082393 h 2082393"/>
              <a:gd name="connsiteX8" fmla="*/ 1840800 w 2289252"/>
              <a:gd name="connsiteY8" fmla="*/ 1939889 h 2082393"/>
              <a:gd name="connsiteX9" fmla="*/ 1840312 w 2289252"/>
              <a:gd name="connsiteY9" fmla="*/ 1938319 h 2082393"/>
              <a:gd name="connsiteX10" fmla="*/ 1658747 w 2289252"/>
              <a:gd name="connsiteY10" fmla="*/ 1627448 h 2082393"/>
              <a:gd name="connsiteX11" fmla="*/ 1039665 w 2289252"/>
              <a:gd name="connsiteY11" fmla="*/ 1017477 h 2082393"/>
              <a:gd name="connsiteX12" fmla="*/ 464948 w 2289252"/>
              <a:gd name="connsiteY12" fmla="*/ 547948 h 2082393"/>
              <a:gd name="connsiteX13" fmla="*/ 142504 w 2289252"/>
              <a:gd name="connsiteY13" fmla="*/ 448312 h 2082393"/>
              <a:gd name="connsiteX14" fmla="*/ 0 w 2289252"/>
              <a:gd name="connsiteY14" fmla="*/ 233324 h 2082393"/>
              <a:gd name="connsiteX15" fmla="*/ 233324 w 2289252"/>
              <a:gd name="connsiteY15" fmla="*/ 0 h 2082393"/>
              <a:gd name="connsiteX0" fmla="*/ 233324 w 2289216"/>
              <a:gd name="connsiteY0" fmla="*/ 0 h 2082393"/>
              <a:gd name="connsiteX1" fmla="*/ 448312 w 2289216"/>
              <a:gd name="connsiteY1" fmla="*/ 142504 h 2082393"/>
              <a:gd name="connsiteX2" fmla="*/ 529018 w 2289216"/>
              <a:gd name="connsiteY2" fmla="*/ 278462 h 2082393"/>
              <a:gd name="connsiteX3" fmla="*/ 1124553 w 2289216"/>
              <a:gd name="connsiteY3" fmla="*/ 782104 h 2082393"/>
              <a:gd name="connsiteX4" fmla="*/ 1717484 w 2289216"/>
              <a:gd name="connsiteY4" fmla="*/ 1375035 h 2082393"/>
              <a:gd name="connsiteX5" fmla="*/ 2084007 w 2289216"/>
              <a:gd name="connsiteY5" fmla="*/ 1619870 h 2082393"/>
              <a:gd name="connsiteX6" fmla="*/ 2289112 w 2289216"/>
              <a:gd name="connsiteY6" fmla="*/ 1849069 h 2082393"/>
              <a:gd name="connsiteX7" fmla="*/ 2055788 w 2289216"/>
              <a:gd name="connsiteY7" fmla="*/ 2082393 h 2082393"/>
              <a:gd name="connsiteX8" fmla="*/ 1840800 w 2289216"/>
              <a:gd name="connsiteY8" fmla="*/ 1939889 h 2082393"/>
              <a:gd name="connsiteX9" fmla="*/ 1840312 w 2289216"/>
              <a:gd name="connsiteY9" fmla="*/ 1938319 h 2082393"/>
              <a:gd name="connsiteX10" fmla="*/ 1658747 w 2289216"/>
              <a:gd name="connsiteY10" fmla="*/ 1627448 h 2082393"/>
              <a:gd name="connsiteX11" fmla="*/ 1039665 w 2289216"/>
              <a:gd name="connsiteY11" fmla="*/ 1017477 h 2082393"/>
              <a:gd name="connsiteX12" fmla="*/ 464948 w 2289216"/>
              <a:gd name="connsiteY12" fmla="*/ 547948 h 2082393"/>
              <a:gd name="connsiteX13" fmla="*/ 142504 w 2289216"/>
              <a:gd name="connsiteY13" fmla="*/ 448312 h 2082393"/>
              <a:gd name="connsiteX14" fmla="*/ 0 w 2289216"/>
              <a:gd name="connsiteY14" fmla="*/ 233324 h 2082393"/>
              <a:gd name="connsiteX15" fmla="*/ 233324 w 2289216"/>
              <a:gd name="connsiteY15" fmla="*/ 0 h 2082393"/>
              <a:gd name="connsiteX0" fmla="*/ 233324 w 2289254"/>
              <a:gd name="connsiteY0" fmla="*/ 0 h 2082393"/>
              <a:gd name="connsiteX1" fmla="*/ 448312 w 2289254"/>
              <a:gd name="connsiteY1" fmla="*/ 142504 h 2082393"/>
              <a:gd name="connsiteX2" fmla="*/ 529018 w 2289254"/>
              <a:gd name="connsiteY2" fmla="*/ 278462 h 2082393"/>
              <a:gd name="connsiteX3" fmla="*/ 1124553 w 2289254"/>
              <a:gd name="connsiteY3" fmla="*/ 782104 h 2082393"/>
              <a:gd name="connsiteX4" fmla="*/ 1717484 w 2289254"/>
              <a:gd name="connsiteY4" fmla="*/ 1375035 h 2082393"/>
              <a:gd name="connsiteX5" fmla="*/ 2084007 w 2289254"/>
              <a:gd name="connsiteY5" fmla="*/ 1619870 h 2082393"/>
              <a:gd name="connsiteX6" fmla="*/ 2289112 w 2289254"/>
              <a:gd name="connsiteY6" fmla="*/ 1849069 h 2082393"/>
              <a:gd name="connsiteX7" fmla="*/ 2055788 w 2289254"/>
              <a:gd name="connsiteY7" fmla="*/ 2082393 h 2082393"/>
              <a:gd name="connsiteX8" fmla="*/ 1840800 w 2289254"/>
              <a:gd name="connsiteY8" fmla="*/ 1939889 h 2082393"/>
              <a:gd name="connsiteX9" fmla="*/ 1840312 w 2289254"/>
              <a:gd name="connsiteY9" fmla="*/ 1938319 h 2082393"/>
              <a:gd name="connsiteX10" fmla="*/ 1658747 w 2289254"/>
              <a:gd name="connsiteY10" fmla="*/ 1627448 h 2082393"/>
              <a:gd name="connsiteX11" fmla="*/ 1039665 w 2289254"/>
              <a:gd name="connsiteY11" fmla="*/ 1017477 h 2082393"/>
              <a:gd name="connsiteX12" fmla="*/ 464948 w 2289254"/>
              <a:gd name="connsiteY12" fmla="*/ 547948 h 2082393"/>
              <a:gd name="connsiteX13" fmla="*/ 142504 w 2289254"/>
              <a:gd name="connsiteY13" fmla="*/ 448312 h 2082393"/>
              <a:gd name="connsiteX14" fmla="*/ 0 w 2289254"/>
              <a:gd name="connsiteY14" fmla="*/ 233324 h 2082393"/>
              <a:gd name="connsiteX15" fmla="*/ 233324 w 2289254"/>
              <a:gd name="connsiteY15" fmla="*/ 0 h 2082393"/>
              <a:gd name="connsiteX0" fmla="*/ 233324 w 2289254"/>
              <a:gd name="connsiteY0" fmla="*/ 0 h 2082393"/>
              <a:gd name="connsiteX1" fmla="*/ 448312 w 2289254"/>
              <a:gd name="connsiteY1" fmla="*/ 142504 h 2082393"/>
              <a:gd name="connsiteX2" fmla="*/ 529018 w 2289254"/>
              <a:gd name="connsiteY2" fmla="*/ 278462 h 2082393"/>
              <a:gd name="connsiteX3" fmla="*/ 1124553 w 2289254"/>
              <a:gd name="connsiteY3" fmla="*/ 782104 h 2082393"/>
              <a:gd name="connsiteX4" fmla="*/ 1717484 w 2289254"/>
              <a:gd name="connsiteY4" fmla="*/ 1375035 h 2082393"/>
              <a:gd name="connsiteX5" fmla="*/ 2084007 w 2289254"/>
              <a:gd name="connsiteY5" fmla="*/ 1619870 h 2082393"/>
              <a:gd name="connsiteX6" fmla="*/ 2289112 w 2289254"/>
              <a:gd name="connsiteY6" fmla="*/ 1849069 h 2082393"/>
              <a:gd name="connsiteX7" fmla="*/ 2055788 w 2289254"/>
              <a:gd name="connsiteY7" fmla="*/ 2082393 h 2082393"/>
              <a:gd name="connsiteX8" fmla="*/ 1840800 w 2289254"/>
              <a:gd name="connsiteY8" fmla="*/ 1939889 h 2082393"/>
              <a:gd name="connsiteX9" fmla="*/ 1840312 w 2289254"/>
              <a:gd name="connsiteY9" fmla="*/ 1938319 h 2082393"/>
              <a:gd name="connsiteX10" fmla="*/ 1658747 w 2289254"/>
              <a:gd name="connsiteY10" fmla="*/ 1627448 h 2082393"/>
              <a:gd name="connsiteX11" fmla="*/ 1039665 w 2289254"/>
              <a:gd name="connsiteY11" fmla="*/ 1017477 h 2082393"/>
              <a:gd name="connsiteX12" fmla="*/ 464948 w 2289254"/>
              <a:gd name="connsiteY12" fmla="*/ 547948 h 2082393"/>
              <a:gd name="connsiteX13" fmla="*/ 142504 w 2289254"/>
              <a:gd name="connsiteY13" fmla="*/ 448312 h 2082393"/>
              <a:gd name="connsiteX14" fmla="*/ 0 w 2289254"/>
              <a:gd name="connsiteY14" fmla="*/ 233324 h 2082393"/>
              <a:gd name="connsiteX15" fmla="*/ 233324 w 2289254"/>
              <a:gd name="connsiteY15" fmla="*/ 0 h 2082393"/>
              <a:gd name="connsiteX0" fmla="*/ 233324 w 2289254"/>
              <a:gd name="connsiteY0" fmla="*/ 0 h 2082393"/>
              <a:gd name="connsiteX1" fmla="*/ 448312 w 2289254"/>
              <a:gd name="connsiteY1" fmla="*/ 142504 h 2082393"/>
              <a:gd name="connsiteX2" fmla="*/ 529018 w 2289254"/>
              <a:gd name="connsiteY2" fmla="*/ 278462 h 2082393"/>
              <a:gd name="connsiteX3" fmla="*/ 1124553 w 2289254"/>
              <a:gd name="connsiteY3" fmla="*/ 782104 h 2082393"/>
              <a:gd name="connsiteX4" fmla="*/ 1717484 w 2289254"/>
              <a:gd name="connsiteY4" fmla="*/ 1375035 h 2082393"/>
              <a:gd name="connsiteX5" fmla="*/ 2084007 w 2289254"/>
              <a:gd name="connsiteY5" fmla="*/ 1619870 h 2082393"/>
              <a:gd name="connsiteX6" fmla="*/ 2289112 w 2289254"/>
              <a:gd name="connsiteY6" fmla="*/ 1849069 h 2082393"/>
              <a:gd name="connsiteX7" fmla="*/ 2055788 w 2289254"/>
              <a:gd name="connsiteY7" fmla="*/ 2082393 h 2082393"/>
              <a:gd name="connsiteX8" fmla="*/ 1840800 w 2289254"/>
              <a:gd name="connsiteY8" fmla="*/ 1939889 h 2082393"/>
              <a:gd name="connsiteX9" fmla="*/ 1840312 w 2289254"/>
              <a:gd name="connsiteY9" fmla="*/ 1938319 h 2082393"/>
              <a:gd name="connsiteX10" fmla="*/ 1658747 w 2289254"/>
              <a:gd name="connsiteY10" fmla="*/ 1627448 h 2082393"/>
              <a:gd name="connsiteX11" fmla="*/ 1039665 w 2289254"/>
              <a:gd name="connsiteY11" fmla="*/ 1017477 h 2082393"/>
              <a:gd name="connsiteX12" fmla="*/ 464948 w 2289254"/>
              <a:gd name="connsiteY12" fmla="*/ 547948 h 2082393"/>
              <a:gd name="connsiteX13" fmla="*/ 142504 w 2289254"/>
              <a:gd name="connsiteY13" fmla="*/ 448312 h 2082393"/>
              <a:gd name="connsiteX14" fmla="*/ 0 w 2289254"/>
              <a:gd name="connsiteY14" fmla="*/ 233324 h 2082393"/>
              <a:gd name="connsiteX15" fmla="*/ 233324 w 2289254"/>
              <a:gd name="connsiteY15" fmla="*/ 0 h 2082393"/>
              <a:gd name="connsiteX0" fmla="*/ 233324 w 2289254"/>
              <a:gd name="connsiteY0" fmla="*/ 0 h 2082393"/>
              <a:gd name="connsiteX1" fmla="*/ 448312 w 2289254"/>
              <a:gd name="connsiteY1" fmla="*/ 142504 h 2082393"/>
              <a:gd name="connsiteX2" fmla="*/ 529018 w 2289254"/>
              <a:gd name="connsiteY2" fmla="*/ 278462 h 2082393"/>
              <a:gd name="connsiteX3" fmla="*/ 1124553 w 2289254"/>
              <a:gd name="connsiteY3" fmla="*/ 782104 h 2082393"/>
              <a:gd name="connsiteX4" fmla="*/ 1584134 w 2289254"/>
              <a:gd name="connsiteY4" fmla="*/ 1225810 h 2082393"/>
              <a:gd name="connsiteX5" fmla="*/ 2084007 w 2289254"/>
              <a:gd name="connsiteY5" fmla="*/ 1619870 h 2082393"/>
              <a:gd name="connsiteX6" fmla="*/ 2289112 w 2289254"/>
              <a:gd name="connsiteY6" fmla="*/ 1849069 h 2082393"/>
              <a:gd name="connsiteX7" fmla="*/ 2055788 w 2289254"/>
              <a:gd name="connsiteY7" fmla="*/ 2082393 h 2082393"/>
              <a:gd name="connsiteX8" fmla="*/ 1840800 w 2289254"/>
              <a:gd name="connsiteY8" fmla="*/ 1939889 h 2082393"/>
              <a:gd name="connsiteX9" fmla="*/ 1840312 w 2289254"/>
              <a:gd name="connsiteY9" fmla="*/ 1938319 h 2082393"/>
              <a:gd name="connsiteX10" fmla="*/ 1658747 w 2289254"/>
              <a:gd name="connsiteY10" fmla="*/ 1627448 h 2082393"/>
              <a:gd name="connsiteX11" fmla="*/ 1039665 w 2289254"/>
              <a:gd name="connsiteY11" fmla="*/ 1017477 h 2082393"/>
              <a:gd name="connsiteX12" fmla="*/ 464948 w 2289254"/>
              <a:gd name="connsiteY12" fmla="*/ 547948 h 2082393"/>
              <a:gd name="connsiteX13" fmla="*/ 142504 w 2289254"/>
              <a:gd name="connsiteY13" fmla="*/ 448312 h 2082393"/>
              <a:gd name="connsiteX14" fmla="*/ 0 w 2289254"/>
              <a:gd name="connsiteY14" fmla="*/ 233324 h 2082393"/>
              <a:gd name="connsiteX15" fmla="*/ 233324 w 2289254"/>
              <a:gd name="connsiteY15" fmla="*/ 0 h 2082393"/>
              <a:gd name="connsiteX0" fmla="*/ 233324 w 2289254"/>
              <a:gd name="connsiteY0" fmla="*/ 0 h 2082393"/>
              <a:gd name="connsiteX1" fmla="*/ 448312 w 2289254"/>
              <a:gd name="connsiteY1" fmla="*/ 142504 h 2082393"/>
              <a:gd name="connsiteX2" fmla="*/ 529018 w 2289254"/>
              <a:gd name="connsiteY2" fmla="*/ 278462 h 2082393"/>
              <a:gd name="connsiteX3" fmla="*/ 1162653 w 2289254"/>
              <a:gd name="connsiteY3" fmla="*/ 893229 h 2082393"/>
              <a:gd name="connsiteX4" fmla="*/ 1584134 w 2289254"/>
              <a:gd name="connsiteY4" fmla="*/ 1225810 h 2082393"/>
              <a:gd name="connsiteX5" fmla="*/ 2084007 w 2289254"/>
              <a:gd name="connsiteY5" fmla="*/ 1619870 h 2082393"/>
              <a:gd name="connsiteX6" fmla="*/ 2289112 w 2289254"/>
              <a:gd name="connsiteY6" fmla="*/ 1849069 h 2082393"/>
              <a:gd name="connsiteX7" fmla="*/ 2055788 w 2289254"/>
              <a:gd name="connsiteY7" fmla="*/ 2082393 h 2082393"/>
              <a:gd name="connsiteX8" fmla="*/ 1840800 w 2289254"/>
              <a:gd name="connsiteY8" fmla="*/ 1939889 h 2082393"/>
              <a:gd name="connsiteX9" fmla="*/ 1840312 w 2289254"/>
              <a:gd name="connsiteY9" fmla="*/ 1938319 h 2082393"/>
              <a:gd name="connsiteX10" fmla="*/ 1658747 w 2289254"/>
              <a:gd name="connsiteY10" fmla="*/ 1627448 h 2082393"/>
              <a:gd name="connsiteX11" fmla="*/ 1039665 w 2289254"/>
              <a:gd name="connsiteY11" fmla="*/ 1017477 h 2082393"/>
              <a:gd name="connsiteX12" fmla="*/ 464948 w 2289254"/>
              <a:gd name="connsiteY12" fmla="*/ 547948 h 2082393"/>
              <a:gd name="connsiteX13" fmla="*/ 142504 w 2289254"/>
              <a:gd name="connsiteY13" fmla="*/ 448312 h 2082393"/>
              <a:gd name="connsiteX14" fmla="*/ 0 w 2289254"/>
              <a:gd name="connsiteY14" fmla="*/ 233324 h 2082393"/>
              <a:gd name="connsiteX15" fmla="*/ 233324 w 2289254"/>
              <a:gd name="connsiteY15" fmla="*/ 0 h 2082393"/>
              <a:gd name="connsiteX0" fmla="*/ 233324 w 2289254"/>
              <a:gd name="connsiteY0" fmla="*/ 0 h 2082393"/>
              <a:gd name="connsiteX1" fmla="*/ 448312 w 2289254"/>
              <a:gd name="connsiteY1" fmla="*/ 142504 h 2082393"/>
              <a:gd name="connsiteX2" fmla="*/ 529018 w 2289254"/>
              <a:gd name="connsiteY2" fmla="*/ 278462 h 2082393"/>
              <a:gd name="connsiteX3" fmla="*/ 1162653 w 2289254"/>
              <a:gd name="connsiteY3" fmla="*/ 893229 h 2082393"/>
              <a:gd name="connsiteX4" fmla="*/ 1803209 w 2289254"/>
              <a:gd name="connsiteY4" fmla="*/ 1476635 h 2082393"/>
              <a:gd name="connsiteX5" fmla="*/ 2084007 w 2289254"/>
              <a:gd name="connsiteY5" fmla="*/ 1619870 h 2082393"/>
              <a:gd name="connsiteX6" fmla="*/ 2289112 w 2289254"/>
              <a:gd name="connsiteY6" fmla="*/ 1849069 h 2082393"/>
              <a:gd name="connsiteX7" fmla="*/ 2055788 w 2289254"/>
              <a:gd name="connsiteY7" fmla="*/ 2082393 h 2082393"/>
              <a:gd name="connsiteX8" fmla="*/ 1840800 w 2289254"/>
              <a:gd name="connsiteY8" fmla="*/ 1939889 h 2082393"/>
              <a:gd name="connsiteX9" fmla="*/ 1840312 w 2289254"/>
              <a:gd name="connsiteY9" fmla="*/ 1938319 h 2082393"/>
              <a:gd name="connsiteX10" fmla="*/ 1658747 w 2289254"/>
              <a:gd name="connsiteY10" fmla="*/ 1627448 h 2082393"/>
              <a:gd name="connsiteX11" fmla="*/ 1039665 w 2289254"/>
              <a:gd name="connsiteY11" fmla="*/ 1017477 h 2082393"/>
              <a:gd name="connsiteX12" fmla="*/ 464948 w 2289254"/>
              <a:gd name="connsiteY12" fmla="*/ 547948 h 2082393"/>
              <a:gd name="connsiteX13" fmla="*/ 142504 w 2289254"/>
              <a:gd name="connsiteY13" fmla="*/ 448312 h 2082393"/>
              <a:gd name="connsiteX14" fmla="*/ 0 w 2289254"/>
              <a:gd name="connsiteY14" fmla="*/ 233324 h 2082393"/>
              <a:gd name="connsiteX15" fmla="*/ 233324 w 2289254"/>
              <a:gd name="connsiteY15" fmla="*/ 0 h 2082393"/>
              <a:gd name="connsiteX0" fmla="*/ 233324 w 2289237"/>
              <a:gd name="connsiteY0" fmla="*/ 0 h 2082393"/>
              <a:gd name="connsiteX1" fmla="*/ 448312 w 2289237"/>
              <a:gd name="connsiteY1" fmla="*/ 142504 h 2082393"/>
              <a:gd name="connsiteX2" fmla="*/ 529018 w 2289237"/>
              <a:gd name="connsiteY2" fmla="*/ 278462 h 2082393"/>
              <a:gd name="connsiteX3" fmla="*/ 1162653 w 2289237"/>
              <a:gd name="connsiteY3" fmla="*/ 893229 h 2082393"/>
              <a:gd name="connsiteX4" fmla="*/ 1803209 w 2289237"/>
              <a:gd name="connsiteY4" fmla="*/ 1476635 h 2082393"/>
              <a:gd name="connsiteX5" fmla="*/ 2084007 w 2289237"/>
              <a:gd name="connsiteY5" fmla="*/ 1619870 h 2082393"/>
              <a:gd name="connsiteX6" fmla="*/ 2289112 w 2289237"/>
              <a:gd name="connsiteY6" fmla="*/ 1849069 h 2082393"/>
              <a:gd name="connsiteX7" fmla="*/ 2055788 w 2289237"/>
              <a:gd name="connsiteY7" fmla="*/ 2082393 h 2082393"/>
              <a:gd name="connsiteX8" fmla="*/ 1840800 w 2289237"/>
              <a:gd name="connsiteY8" fmla="*/ 1939889 h 2082393"/>
              <a:gd name="connsiteX9" fmla="*/ 1840312 w 2289237"/>
              <a:gd name="connsiteY9" fmla="*/ 1938319 h 2082393"/>
              <a:gd name="connsiteX10" fmla="*/ 1658747 w 2289237"/>
              <a:gd name="connsiteY10" fmla="*/ 1627448 h 2082393"/>
              <a:gd name="connsiteX11" fmla="*/ 1039665 w 2289237"/>
              <a:gd name="connsiteY11" fmla="*/ 1017477 h 2082393"/>
              <a:gd name="connsiteX12" fmla="*/ 464948 w 2289237"/>
              <a:gd name="connsiteY12" fmla="*/ 547948 h 2082393"/>
              <a:gd name="connsiteX13" fmla="*/ 142504 w 2289237"/>
              <a:gd name="connsiteY13" fmla="*/ 448312 h 2082393"/>
              <a:gd name="connsiteX14" fmla="*/ 0 w 2289237"/>
              <a:gd name="connsiteY14" fmla="*/ 233324 h 2082393"/>
              <a:gd name="connsiteX15" fmla="*/ 233324 w 2289237"/>
              <a:gd name="connsiteY15" fmla="*/ 0 h 2082393"/>
              <a:gd name="connsiteX0" fmla="*/ 233324 w 2289217"/>
              <a:gd name="connsiteY0" fmla="*/ 0 h 2082393"/>
              <a:gd name="connsiteX1" fmla="*/ 448312 w 2289217"/>
              <a:gd name="connsiteY1" fmla="*/ 142504 h 2082393"/>
              <a:gd name="connsiteX2" fmla="*/ 529018 w 2289217"/>
              <a:gd name="connsiteY2" fmla="*/ 278462 h 2082393"/>
              <a:gd name="connsiteX3" fmla="*/ 1162653 w 2289217"/>
              <a:gd name="connsiteY3" fmla="*/ 893229 h 2082393"/>
              <a:gd name="connsiteX4" fmla="*/ 1803209 w 2289217"/>
              <a:gd name="connsiteY4" fmla="*/ 1476635 h 2082393"/>
              <a:gd name="connsiteX5" fmla="*/ 2084007 w 2289217"/>
              <a:gd name="connsiteY5" fmla="*/ 1619870 h 2082393"/>
              <a:gd name="connsiteX6" fmla="*/ 2289112 w 2289217"/>
              <a:gd name="connsiteY6" fmla="*/ 1849069 h 2082393"/>
              <a:gd name="connsiteX7" fmla="*/ 2055788 w 2289217"/>
              <a:gd name="connsiteY7" fmla="*/ 2082393 h 2082393"/>
              <a:gd name="connsiteX8" fmla="*/ 1840800 w 2289217"/>
              <a:gd name="connsiteY8" fmla="*/ 1939889 h 2082393"/>
              <a:gd name="connsiteX9" fmla="*/ 1840312 w 2289217"/>
              <a:gd name="connsiteY9" fmla="*/ 1938319 h 2082393"/>
              <a:gd name="connsiteX10" fmla="*/ 1658747 w 2289217"/>
              <a:gd name="connsiteY10" fmla="*/ 1627448 h 2082393"/>
              <a:gd name="connsiteX11" fmla="*/ 1039665 w 2289217"/>
              <a:gd name="connsiteY11" fmla="*/ 1017477 h 2082393"/>
              <a:gd name="connsiteX12" fmla="*/ 464948 w 2289217"/>
              <a:gd name="connsiteY12" fmla="*/ 547948 h 2082393"/>
              <a:gd name="connsiteX13" fmla="*/ 142504 w 2289217"/>
              <a:gd name="connsiteY13" fmla="*/ 448312 h 2082393"/>
              <a:gd name="connsiteX14" fmla="*/ 0 w 2289217"/>
              <a:gd name="connsiteY14" fmla="*/ 233324 h 2082393"/>
              <a:gd name="connsiteX15" fmla="*/ 233324 w 2289217"/>
              <a:gd name="connsiteY15" fmla="*/ 0 h 2082393"/>
              <a:gd name="connsiteX0" fmla="*/ 233324 w 2289736"/>
              <a:gd name="connsiteY0" fmla="*/ 0 h 2082393"/>
              <a:gd name="connsiteX1" fmla="*/ 448312 w 2289736"/>
              <a:gd name="connsiteY1" fmla="*/ 142504 h 2082393"/>
              <a:gd name="connsiteX2" fmla="*/ 529018 w 2289736"/>
              <a:gd name="connsiteY2" fmla="*/ 278462 h 2082393"/>
              <a:gd name="connsiteX3" fmla="*/ 1162653 w 2289736"/>
              <a:gd name="connsiteY3" fmla="*/ 893229 h 2082393"/>
              <a:gd name="connsiteX4" fmla="*/ 1803209 w 2289736"/>
              <a:gd name="connsiteY4" fmla="*/ 1476635 h 2082393"/>
              <a:gd name="connsiteX5" fmla="*/ 2118932 w 2289736"/>
              <a:gd name="connsiteY5" fmla="*/ 1645270 h 2082393"/>
              <a:gd name="connsiteX6" fmla="*/ 2289112 w 2289736"/>
              <a:gd name="connsiteY6" fmla="*/ 1849069 h 2082393"/>
              <a:gd name="connsiteX7" fmla="*/ 2055788 w 2289736"/>
              <a:gd name="connsiteY7" fmla="*/ 2082393 h 2082393"/>
              <a:gd name="connsiteX8" fmla="*/ 1840800 w 2289736"/>
              <a:gd name="connsiteY8" fmla="*/ 1939889 h 2082393"/>
              <a:gd name="connsiteX9" fmla="*/ 1840312 w 2289736"/>
              <a:gd name="connsiteY9" fmla="*/ 1938319 h 2082393"/>
              <a:gd name="connsiteX10" fmla="*/ 1658747 w 2289736"/>
              <a:gd name="connsiteY10" fmla="*/ 1627448 h 2082393"/>
              <a:gd name="connsiteX11" fmla="*/ 1039665 w 2289736"/>
              <a:gd name="connsiteY11" fmla="*/ 1017477 h 2082393"/>
              <a:gd name="connsiteX12" fmla="*/ 464948 w 2289736"/>
              <a:gd name="connsiteY12" fmla="*/ 547948 h 2082393"/>
              <a:gd name="connsiteX13" fmla="*/ 142504 w 2289736"/>
              <a:gd name="connsiteY13" fmla="*/ 448312 h 2082393"/>
              <a:gd name="connsiteX14" fmla="*/ 0 w 2289736"/>
              <a:gd name="connsiteY14" fmla="*/ 233324 h 2082393"/>
              <a:gd name="connsiteX15" fmla="*/ 233324 w 2289736"/>
              <a:gd name="connsiteY15" fmla="*/ 0 h 2082393"/>
              <a:gd name="connsiteX0" fmla="*/ 233324 w 2289736"/>
              <a:gd name="connsiteY0" fmla="*/ 0 h 2082393"/>
              <a:gd name="connsiteX1" fmla="*/ 448312 w 2289736"/>
              <a:gd name="connsiteY1" fmla="*/ 142504 h 2082393"/>
              <a:gd name="connsiteX2" fmla="*/ 529018 w 2289736"/>
              <a:gd name="connsiteY2" fmla="*/ 278462 h 2082393"/>
              <a:gd name="connsiteX3" fmla="*/ 1162653 w 2289736"/>
              <a:gd name="connsiteY3" fmla="*/ 893229 h 2082393"/>
              <a:gd name="connsiteX4" fmla="*/ 1803209 w 2289736"/>
              <a:gd name="connsiteY4" fmla="*/ 1476635 h 2082393"/>
              <a:gd name="connsiteX5" fmla="*/ 2118932 w 2289736"/>
              <a:gd name="connsiteY5" fmla="*/ 1645270 h 2082393"/>
              <a:gd name="connsiteX6" fmla="*/ 2289112 w 2289736"/>
              <a:gd name="connsiteY6" fmla="*/ 1849069 h 2082393"/>
              <a:gd name="connsiteX7" fmla="*/ 2055788 w 2289736"/>
              <a:gd name="connsiteY7" fmla="*/ 2082393 h 2082393"/>
              <a:gd name="connsiteX8" fmla="*/ 1840800 w 2289736"/>
              <a:gd name="connsiteY8" fmla="*/ 1939889 h 2082393"/>
              <a:gd name="connsiteX9" fmla="*/ 1840312 w 2289736"/>
              <a:gd name="connsiteY9" fmla="*/ 1938319 h 2082393"/>
              <a:gd name="connsiteX10" fmla="*/ 1658747 w 2289736"/>
              <a:gd name="connsiteY10" fmla="*/ 1627448 h 2082393"/>
              <a:gd name="connsiteX11" fmla="*/ 1039665 w 2289736"/>
              <a:gd name="connsiteY11" fmla="*/ 1017477 h 2082393"/>
              <a:gd name="connsiteX12" fmla="*/ 464948 w 2289736"/>
              <a:gd name="connsiteY12" fmla="*/ 547948 h 2082393"/>
              <a:gd name="connsiteX13" fmla="*/ 142504 w 2289736"/>
              <a:gd name="connsiteY13" fmla="*/ 448312 h 2082393"/>
              <a:gd name="connsiteX14" fmla="*/ 0 w 2289736"/>
              <a:gd name="connsiteY14" fmla="*/ 233324 h 2082393"/>
              <a:gd name="connsiteX15" fmla="*/ 233324 w 2289736"/>
              <a:gd name="connsiteY15" fmla="*/ 0 h 2082393"/>
              <a:gd name="connsiteX0" fmla="*/ 233324 w 2289736"/>
              <a:gd name="connsiteY0" fmla="*/ 0 h 2082393"/>
              <a:gd name="connsiteX1" fmla="*/ 448312 w 2289736"/>
              <a:gd name="connsiteY1" fmla="*/ 142504 h 2082393"/>
              <a:gd name="connsiteX2" fmla="*/ 629030 w 2289736"/>
              <a:gd name="connsiteY2" fmla="*/ 397524 h 2082393"/>
              <a:gd name="connsiteX3" fmla="*/ 1162653 w 2289736"/>
              <a:gd name="connsiteY3" fmla="*/ 893229 h 2082393"/>
              <a:gd name="connsiteX4" fmla="*/ 1803209 w 2289736"/>
              <a:gd name="connsiteY4" fmla="*/ 1476635 h 2082393"/>
              <a:gd name="connsiteX5" fmla="*/ 2118932 w 2289736"/>
              <a:gd name="connsiteY5" fmla="*/ 1645270 h 2082393"/>
              <a:gd name="connsiteX6" fmla="*/ 2289112 w 2289736"/>
              <a:gd name="connsiteY6" fmla="*/ 1849069 h 2082393"/>
              <a:gd name="connsiteX7" fmla="*/ 2055788 w 2289736"/>
              <a:gd name="connsiteY7" fmla="*/ 2082393 h 2082393"/>
              <a:gd name="connsiteX8" fmla="*/ 1840800 w 2289736"/>
              <a:gd name="connsiteY8" fmla="*/ 1939889 h 2082393"/>
              <a:gd name="connsiteX9" fmla="*/ 1840312 w 2289736"/>
              <a:gd name="connsiteY9" fmla="*/ 1938319 h 2082393"/>
              <a:gd name="connsiteX10" fmla="*/ 1658747 w 2289736"/>
              <a:gd name="connsiteY10" fmla="*/ 1627448 h 2082393"/>
              <a:gd name="connsiteX11" fmla="*/ 1039665 w 2289736"/>
              <a:gd name="connsiteY11" fmla="*/ 1017477 h 2082393"/>
              <a:gd name="connsiteX12" fmla="*/ 464948 w 2289736"/>
              <a:gd name="connsiteY12" fmla="*/ 547948 h 2082393"/>
              <a:gd name="connsiteX13" fmla="*/ 142504 w 2289736"/>
              <a:gd name="connsiteY13" fmla="*/ 448312 h 2082393"/>
              <a:gd name="connsiteX14" fmla="*/ 0 w 2289736"/>
              <a:gd name="connsiteY14" fmla="*/ 233324 h 2082393"/>
              <a:gd name="connsiteX15" fmla="*/ 233324 w 2289736"/>
              <a:gd name="connsiteY15" fmla="*/ 0 h 2082393"/>
              <a:gd name="connsiteX0" fmla="*/ 233324 w 2289736"/>
              <a:gd name="connsiteY0" fmla="*/ 0 h 2082393"/>
              <a:gd name="connsiteX1" fmla="*/ 486412 w 2289736"/>
              <a:gd name="connsiteY1" fmla="*/ 137742 h 2082393"/>
              <a:gd name="connsiteX2" fmla="*/ 629030 w 2289736"/>
              <a:gd name="connsiteY2" fmla="*/ 397524 h 2082393"/>
              <a:gd name="connsiteX3" fmla="*/ 1162653 w 2289736"/>
              <a:gd name="connsiteY3" fmla="*/ 893229 h 2082393"/>
              <a:gd name="connsiteX4" fmla="*/ 1803209 w 2289736"/>
              <a:gd name="connsiteY4" fmla="*/ 1476635 h 2082393"/>
              <a:gd name="connsiteX5" fmla="*/ 2118932 w 2289736"/>
              <a:gd name="connsiteY5" fmla="*/ 1645270 h 2082393"/>
              <a:gd name="connsiteX6" fmla="*/ 2289112 w 2289736"/>
              <a:gd name="connsiteY6" fmla="*/ 1849069 h 2082393"/>
              <a:gd name="connsiteX7" fmla="*/ 2055788 w 2289736"/>
              <a:gd name="connsiteY7" fmla="*/ 2082393 h 2082393"/>
              <a:gd name="connsiteX8" fmla="*/ 1840800 w 2289736"/>
              <a:gd name="connsiteY8" fmla="*/ 1939889 h 2082393"/>
              <a:gd name="connsiteX9" fmla="*/ 1840312 w 2289736"/>
              <a:gd name="connsiteY9" fmla="*/ 1938319 h 2082393"/>
              <a:gd name="connsiteX10" fmla="*/ 1658747 w 2289736"/>
              <a:gd name="connsiteY10" fmla="*/ 1627448 h 2082393"/>
              <a:gd name="connsiteX11" fmla="*/ 1039665 w 2289736"/>
              <a:gd name="connsiteY11" fmla="*/ 1017477 h 2082393"/>
              <a:gd name="connsiteX12" fmla="*/ 464948 w 2289736"/>
              <a:gd name="connsiteY12" fmla="*/ 547948 h 2082393"/>
              <a:gd name="connsiteX13" fmla="*/ 142504 w 2289736"/>
              <a:gd name="connsiteY13" fmla="*/ 448312 h 2082393"/>
              <a:gd name="connsiteX14" fmla="*/ 0 w 2289736"/>
              <a:gd name="connsiteY14" fmla="*/ 233324 h 2082393"/>
              <a:gd name="connsiteX15" fmla="*/ 233324 w 2289736"/>
              <a:gd name="connsiteY15" fmla="*/ 0 h 2082393"/>
              <a:gd name="connsiteX0" fmla="*/ 233324 w 2289736"/>
              <a:gd name="connsiteY0" fmla="*/ 14636 h 2097029"/>
              <a:gd name="connsiteX1" fmla="*/ 486412 w 2289736"/>
              <a:gd name="connsiteY1" fmla="*/ 152378 h 2097029"/>
              <a:gd name="connsiteX2" fmla="*/ 629030 w 2289736"/>
              <a:gd name="connsiteY2" fmla="*/ 412160 h 2097029"/>
              <a:gd name="connsiteX3" fmla="*/ 1162653 w 2289736"/>
              <a:gd name="connsiteY3" fmla="*/ 907865 h 2097029"/>
              <a:gd name="connsiteX4" fmla="*/ 1803209 w 2289736"/>
              <a:gd name="connsiteY4" fmla="*/ 1491271 h 2097029"/>
              <a:gd name="connsiteX5" fmla="*/ 2118932 w 2289736"/>
              <a:gd name="connsiteY5" fmla="*/ 1659906 h 2097029"/>
              <a:gd name="connsiteX6" fmla="*/ 2289112 w 2289736"/>
              <a:gd name="connsiteY6" fmla="*/ 1863705 h 2097029"/>
              <a:gd name="connsiteX7" fmla="*/ 2055788 w 2289736"/>
              <a:gd name="connsiteY7" fmla="*/ 2097029 h 2097029"/>
              <a:gd name="connsiteX8" fmla="*/ 1840800 w 2289736"/>
              <a:gd name="connsiteY8" fmla="*/ 1954525 h 2097029"/>
              <a:gd name="connsiteX9" fmla="*/ 1840312 w 2289736"/>
              <a:gd name="connsiteY9" fmla="*/ 1952955 h 2097029"/>
              <a:gd name="connsiteX10" fmla="*/ 1658747 w 2289736"/>
              <a:gd name="connsiteY10" fmla="*/ 1642084 h 2097029"/>
              <a:gd name="connsiteX11" fmla="*/ 1039665 w 2289736"/>
              <a:gd name="connsiteY11" fmla="*/ 1032113 h 2097029"/>
              <a:gd name="connsiteX12" fmla="*/ 464948 w 2289736"/>
              <a:gd name="connsiteY12" fmla="*/ 562584 h 2097029"/>
              <a:gd name="connsiteX13" fmla="*/ 142504 w 2289736"/>
              <a:gd name="connsiteY13" fmla="*/ 462948 h 2097029"/>
              <a:gd name="connsiteX14" fmla="*/ 0 w 2289736"/>
              <a:gd name="connsiteY14" fmla="*/ 247960 h 2097029"/>
              <a:gd name="connsiteX15" fmla="*/ 233324 w 2289736"/>
              <a:gd name="connsiteY15" fmla="*/ 14636 h 2097029"/>
              <a:gd name="connsiteX0" fmla="*/ 233324 w 2289736"/>
              <a:gd name="connsiteY0" fmla="*/ 0 h 2082393"/>
              <a:gd name="connsiteX1" fmla="*/ 486412 w 2289736"/>
              <a:gd name="connsiteY1" fmla="*/ 137742 h 2082393"/>
              <a:gd name="connsiteX2" fmla="*/ 629030 w 2289736"/>
              <a:gd name="connsiteY2" fmla="*/ 397524 h 2082393"/>
              <a:gd name="connsiteX3" fmla="*/ 1162653 w 2289736"/>
              <a:gd name="connsiteY3" fmla="*/ 893229 h 2082393"/>
              <a:gd name="connsiteX4" fmla="*/ 1803209 w 2289736"/>
              <a:gd name="connsiteY4" fmla="*/ 1476635 h 2082393"/>
              <a:gd name="connsiteX5" fmla="*/ 2118932 w 2289736"/>
              <a:gd name="connsiteY5" fmla="*/ 1645270 h 2082393"/>
              <a:gd name="connsiteX6" fmla="*/ 2289112 w 2289736"/>
              <a:gd name="connsiteY6" fmla="*/ 1849069 h 2082393"/>
              <a:gd name="connsiteX7" fmla="*/ 2055788 w 2289736"/>
              <a:gd name="connsiteY7" fmla="*/ 2082393 h 2082393"/>
              <a:gd name="connsiteX8" fmla="*/ 1840800 w 2289736"/>
              <a:gd name="connsiteY8" fmla="*/ 1939889 h 2082393"/>
              <a:gd name="connsiteX9" fmla="*/ 1840312 w 2289736"/>
              <a:gd name="connsiteY9" fmla="*/ 1938319 h 2082393"/>
              <a:gd name="connsiteX10" fmla="*/ 1658747 w 2289736"/>
              <a:gd name="connsiteY10" fmla="*/ 1627448 h 2082393"/>
              <a:gd name="connsiteX11" fmla="*/ 1039665 w 2289736"/>
              <a:gd name="connsiteY11" fmla="*/ 1017477 h 2082393"/>
              <a:gd name="connsiteX12" fmla="*/ 464948 w 2289736"/>
              <a:gd name="connsiteY12" fmla="*/ 547948 h 2082393"/>
              <a:gd name="connsiteX13" fmla="*/ 142504 w 2289736"/>
              <a:gd name="connsiteY13" fmla="*/ 448312 h 2082393"/>
              <a:gd name="connsiteX14" fmla="*/ 0 w 2289736"/>
              <a:gd name="connsiteY14" fmla="*/ 233324 h 2082393"/>
              <a:gd name="connsiteX15" fmla="*/ 233324 w 2289736"/>
              <a:gd name="connsiteY15" fmla="*/ 0 h 2082393"/>
              <a:gd name="connsiteX0" fmla="*/ 233324 w 2289736"/>
              <a:gd name="connsiteY0" fmla="*/ 0 h 2082393"/>
              <a:gd name="connsiteX1" fmla="*/ 486412 w 2289736"/>
              <a:gd name="connsiteY1" fmla="*/ 137742 h 2082393"/>
              <a:gd name="connsiteX2" fmla="*/ 629030 w 2289736"/>
              <a:gd name="connsiteY2" fmla="*/ 397524 h 2082393"/>
              <a:gd name="connsiteX3" fmla="*/ 1162653 w 2289736"/>
              <a:gd name="connsiteY3" fmla="*/ 893229 h 2082393"/>
              <a:gd name="connsiteX4" fmla="*/ 1803209 w 2289736"/>
              <a:gd name="connsiteY4" fmla="*/ 1476635 h 2082393"/>
              <a:gd name="connsiteX5" fmla="*/ 2118932 w 2289736"/>
              <a:gd name="connsiteY5" fmla="*/ 1645270 h 2082393"/>
              <a:gd name="connsiteX6" fmla="*/ 2289112 w 2289736"/>
              <a:gd name="connsiteY6" fmla="*/ 1849069 h 2082393"/>
              <a:gd name="connsiteX7" fmla="*/ 2055788 w 2289736"/>
              <a:gd name="connsiteY7" fmla="*/ 2082393 h 2082393"/>
              <a:gd name="connsiteX8" fmla="*/ 1840800 w 2289736"/>
              <a:gd name="connsiteY8" fmla="*/ 1939889 h 2082393"/>
              <a:gd name="connsiteX9" fmla="*/ 1840312 w 2289736"/>
              <a:gd name="connsiteY9" fmla="*/ 1938319 h 2082393"/>
              <a:gd name="connsiteX10" fmla="*/ 1658747 w 2289736"/>
              <a:gd name="connsiteY10" fmla="*/ 1627448 h 2082393"/>
              <a:gd name="connsiteX11" fmla="*/ 1039665 w 2289736"/>
              <a:gd name="connsiteY11" fmla="*/ 1017477 h 2082393"/>
              <a:gd name="connsiteX12" fmla="*/ 464948 w 2289736"/>
              <a:gd name="connsiteY12" fmla="*/ 547948 h 2082393"/>
              <a:gd name="connsiteX13" fmla="*/ 142504 w 2289736"/>
              <a:gd name="connsiteY13" fmla="*/ 448312 h 2082393"/>
              <a:gd name="connsiteX14" fmla="*/ 0 w 2289736"/>
              <a:gd name="connsiteY14" fmla="*/ 233324 h 2082393"/>
              <a:gd name="connsiteX15" fmla="*/ 233324 w 2289736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629030 w 2289695"/>
              <a:gd name="connsiteY2" fmla="*/ 397524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464948 w 2289695"/>
              <a:gd name="connsiteY12" fmla="*/ 547948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629030 w 2289695"/>
              <a:gd name="connsiteY2" fmla="*/ 397524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464948 w 2289695"/>
              <a:gd name="connsiteY12" fmla="*/ 547948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587537 w 2289695"/>
              <a:gd name="connsiteY2" fmla="*/ 356031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464948 w 2289695"/>
              <a:gd name="connsiteY12" fmla="*/ 547948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587537 w 2289695"/>
              <a:gd name="connsiteY2" fmla="*/ 356031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464948 w 2289695"/>
              <a:gd name="connsiteY12" fmla="*/ 547948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587537 w 2289695"/>
              <a:gd name="connsiteY2" fmla="*/ 356031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464948 w 2289695"/>
              <a:gd name="connsiteY12" fmla="*/ 547948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587537 w 2289695"/>
              <a:gd name="connsiteY2" fmla="*/ 356031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464948 w 2289695"/>
              <a:gd name="connsiteY12" fmla="*/ 547948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587537 w 2289695"/>
              <a:gd name="connsiteY2" fmla="*/ 356031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464948 w 2289695"/>
              <a:gd name="connsiteY12" fmla="*/ 547948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587537 w 2289695"/>
              <a:gd name="connsiteY2" fmla="*/ 356031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516814 w 2289695"/>
              <a:gd name="connsiteY12" fmla="*/ 547949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649777 w 2289695"/>
              <a:gd name="connsiteY2" fmla="*/ 433831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516814 w 2289695"/>
              <a:gd name="connsiteY12" fmla="*/ 547949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649777 w 2289695"/>
              <a:gd name="connsiteY2" fmla="*/ 433831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39665 w 2289695"/>
              <a:gd name="connsiteY11" fmla="*/ 1017477 h 2082393"/>
              <a:gd name="connsiteX12" fmla="*/ 589427 w 2289695"/>
              <a:gd name="connsiteY12" fmla="*/ 605001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649777 w 2289695"/>
              <a:gd name="connsiteY2" fmla="*/ 433831 h 2082393"/>
              <a:gd name="connsiteX3" fmla="*/ 1162653 w 2289695"/>
              <a:gd name="connsiteY3" fmla="*/ 893229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70785 w 2289695"/>
              <a:gd name="connsiteY11" fmla="*/ 1001918 h 2082393"/>
              <a:gd name="connsiteX12" fmla="*/ 589427 w 2289695"/>
              <a:gd name="connsiteY12" fmla="*/ 605001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649777 w 2289695"/>
              <a:gd name="connsiteY2" fmla="*/ 433831 h 2082393"/>
              <a:gd name="connsiteX3" fmla="*/ 1147094 w 2289695"/>
              <a:gd name="connsiteY3" fmla="*/ 919163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58747 w 2289695"/>
              <a:gd name="connsiteY10" fmla="*/ 1627448 h 2082393"/>
              <a:gd name="connsiteX11" fmla="*/ 1070785 w 2289695"/>
              <a:gd name="connsiteY11" fmla="*/ 1001918 h 2082393"/>
              <a:gd name="connsiteX12" fmla="*/ 589427 w 2289695"/>
              <a:gd name="connsiteY12" fmla="*/ 605001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695"/>
              <a:gd name="connsiteY0" fmla="*/ 0 h 2082393"/>
              <a:gd name="connsiteX1" fmla="*/ 486412 w 2289695"/>
              <a:gd name="connsiteY1" fmla="*/ 137742 h 2082393"/>
              <a:gd name="connsiteX2" fmla="*/ 649777 w 2289695"/>
              <a:gd name="connsiteY2" fmla="*/ 433831 h 2082393"/>
              <a:gd name="connsiteX3" fmla="*/ 1147094 w 2289695"/>
              <a:gd name="connsiteY3" fmla="*/ 919163 h 2082393"/>
              <a:gd name="connsiteX4" fmla="*/ 1803209 w 2289695"/>
              <a:gd name="connsiteY4" fmla="*/ 1476635 h 2082393"/>
              <a:gd name="connsiteX5" fmla="*/ 2118932 w 2289695"/>
              <a:gd name="connsiteY5" fmla="*/ 1645270 h 2082393"/>
              <a:gd name="connsiteX6" fmla="*/ 2289112 w 2289695"/>
              <a:gd name="connsiteY6" fmla="*/ 1849069 h 2082393"/>
              <a:gd name="connsiteX7" fmla="*/ 2055788 w 2289695"/>
              <a:gd name="connsiteY7" fmla="*/ 2082393 h 2082393"/>
              <a:gd name="connsiteX8" fmla="*/ 1840800 w 2289695"/>
              <a:gd name="connsiteY8" fmla="*/ 1939889 h 2082393"/>
              <a:gd name="connsiteX9" fmla="*/ 1840312 w 2289695"/>
              <a:gd name="connsiteY9" fmla="*/ 1938319 h 2082393"/>
              <a:gd name="connsiteX10" fmla="*/ 1669120 w 2289695"/>
              <a:gd name="connsiteY10" fmla="*/ 1544462 h 2082393"/>
              <a:gd name="connsiteX11" fmla="*/ 1070785 w 2289695"/>
              <a:gd name="connsiteY11" fmla="*/ 1001918 h 2082393"/>
              <a:gd name="connsiteX12" fmla="*/ 589427 w 2289695"/>
              <a:gd name="connsiteY12" fmla="*/ 605001 h 2082393"/>
              <a:gd name="connsiteX13" fmla="*/ 142504 w 2289695"/>
              <a:gd name="connsiteY13" fmla="*/ 448312 h 2082393"/>
              <a:gd name="connsiteX14" fmla="*/ 0 w 2289695"/>
              <a:gd name="connsiteY14" fmla="*/ 233324 h 2082393"/>
              <a:gd name="connsiteX15" fmla="*/ 233324 w 2289695"/>
              <a:gd name="connsiteY15" fmla="*/ 0 h 2082393"/>
              <a:gd name="connsiteX0" fmla="*/ 233324 w 2289951"/>
              <a:gd name="connsiteY0" fmla="*/ 0 h 2082393"/>
              <a:gd name="connsiteX1" fmla="*/ 486412 w 2289951"/>
              <a:gd name="connsiteY1" fmla="*/ 137742 h 2082393"/>
              <a:gd name="connsiteX2" fmla="*/ 649777 w 2289951"/>
              <a:gd name="connsiteY2" fmla="*/ 433831 h 2082393"/>
              <a:gd name="connsiteX3" fmla="*/ 1147094 w 2289951"/>
              <a:gd name="connsiteY3" fmla="*/ 919163 h 2082393"/>
              <a:gd name="connsiteX4" fmla="*/ 1746157 w 2289951"/>
              <a:gd name="connsiteY4" fmla="*/ 1481821 h 2082393"/>
              <a:gd name="connsiteX5" fmla="*/ 2118932 w 2289951"/>
              <a:gd name="connsiteY5" fmla="*/ 1645270 h 2082393"/>
              <a:gd name="connsiteX6" fmla="*/ 2289112 w 2289951"/>
              <a:gd name="connsiteY6" fmla="*/ 1849069 h 2082393"/>
              <a:gd name="connsiteX7" fmla="*/ 2055788 w 2289951"/>
              <a:gd name="connsiteY7" fmla="*/ 2082393 h 2082393"/>
              <a:gd name="connsiteX8" fmla="*/ 1840800 w 2289951"/>
              <a:gd name="connsiteY8" fmla="*/ 1939889 h 2082393"/>
              <a:gd name="connsiteX9" fmla="*/ 1840312 w 2289951"/>
              <a:gd name="connsiteY9" fmla="*/ 1938319 h 2082393"/>
              <a:gd name="connsiteX10" fmla="*/ 1669120 w 2289951"/>
              <a:gd name="connsiteY10" fmla="*/ 1544462 h 2082393"/>
              <a:gd name="connsiteX11" fmla="*/ 1070785 w 2289951"/>
              <a:gd name="connsiteY11" fmla="*/ 1001918 h 2082393"/>
              <a:gd name="connsiteX12" fmla="*/ 589427 w 2289951"/>
              <a:gd name="connsiteY12" fmla="*/ 605001 h 2082393"/>
              <a:gd name="connsiteX13" fmla="*/ 142504 w 2289951"/>
              <a:gd name="connsiteY13" fmla="*/ 448312 h 2082393"/>
              <a:gd name="connsiteX14" fmla="*/ 0 w 2289951"/>
              <a:gd name="connsiteY14" fmla="*/ 233324 h 2082393"/>
              <a:gd name="connsiteX15" fmla="*/ 233324 w 2289951"/>
              <a:gd name="connsiteY15" fmla="*/ 0 h 2082393"/>
              <a:gd name="connsiteX0" fmla="*/ 233324 w 2291428"/>
              <a:gd name="connsiteY0" fmla="*/ 0 h 2082393"/>
              <a:gd name="connsiteX1" fmla="*/ 486412 w 2291428"/>
              <a:gd name="connsiteY1" fmla="*/ 137742 h 2082393"/>
              <a:gd name="connsiteX2" fmla="*/ 649777 w 2291428"/>
              <a:gd name="connsiteY2" fmla="*/ 433831 h 2082393"/>
              <a:gd name="connsiteX3" fmla="*/ 1147094 w 2291428"/>
              <a:gd name="connsiteY3" fmla="*/ 919163 h 2082393"/>
              <a:gd name="connsiteX4" fmla="*/ 1746157 w 2291428"/>
              <a:gd name="connsiteY4" fmla="*/ 1481821 h 2082393"/>
              <a:gd name="connsiteX5" fmla="*/ 2118932 w 2291428"/>
              <a:gd name="connsiteY5" fmla="*/ 1645270 h 2082393"/>
              <a:gd name="connsiteX6" fmla="*/ 2289112 w 2291428"/>
              <a:gd name="connsiteY6" fmla="*/ 1849069 h 2082393"/>
              <a:gd name="connsiteX7" fmla="*/ 2055788 w 2291428"/>
              <a:gd name="connsiteY7" fmla="*/ 2082393 h 2082393"/>
              <a:gd name="connsiteX8" fmla="*/ 1840800 w 2291428"/>
              <a:gd name="connsiteY8" fmla="*/ 1939889 h 2082393"/>
              <a:gd name="connsiteX9" fmla="*/ 1840312 w 2291428"/>
              <a:gd name="connsiteY9" fmla="*/ 1938319 h 2082393"/>
              <a:gd name="connsiteX10" fmla="*/ 1669120 w 2291428"/>
              <a:gd name="connsiteY10" fmla="*/ 1544462 h 2082393"/>
              <a:gd name="connsiteX11" fmla="*/ 1070785 w 2291428"/>
              <a:gd name="connsiteY11" fmla="*/ 1001918 h 2082393"/>
              <a:gd name="connsiteX12" fmla="*/ 589427 w 2291428"/>
              <a:gd name="connsiteY12" fmla="*/ 605001 h 2082393"/>
              <a:gd name="connsiteX13" fmla="*/ 142504 w 2291428"/>
              <a:gd name="connsiteY13" fmla="*/ 448312 h 2082393"/>
              <a:gd name="connsiteX14" fmla="*/ 0 w 2291428"/>
              <a:gd name="connsiteY14" fmla="*/ 233324 h 2082393"/>
              <a:gd name="connsiteX15" fmla="*/ 233324 w 2291428"/>
              <a:gd name="connsiteY15" fmla="*/ 0 h 2082393"/>
              <a:gd name="connsiteX0" fmla="*/ 233324 w 2265087"/>
              <a:gd name="connsiteY0" fmla="*/ 0 h 2084568"/>
              <a:gd name="connsiteX1" fmla="*/ 486412 w 2265087"/>
              <a:gd name="connsiteY1" fmla="*/ 137742 h 2084568"/>
              <a:gd name="connsiteX2" fmla="*/ 649777 w 2265087"/>
              <a:gd name="connsiteY2" fmla="*/ 433831 h 2084568"/>
              <a:gd name="connsiteX3" fmla="*/ 1147094 w 2265087"/>
              <a:gd name="connsiteY3" fmla="*/ 919163 h 2084568"/>
              <a:gd name="connsiteX4" fmla="*/ 1746157 w 2265087"/>
              <a:gd name="connsiteY4" fmla="*/ 1481821 h 2084568"/>
              <a:gd name="connsiteX5" fmla="*/ 2118932 w 2265087"/>
              <a:gd name="connsiteY5" fmla="*/ 1645270 h 2084568"/>
              <a:gd name="connsiteX6" fmla="*/ 2263180 w 2265087"/>
              <a:gd name="connsiteY6" fmla="*/ 1843882 h 2084568"/>
              <a:gd name="connsiteX7" fmla="*/ 2055788 w 2265087"/>
              <a:gd name="connsiteY7" fmla="*/ 2082393 h 2084568"/>
              <a:gd name="connsiteX8" fmla="*/ 1840800 w 2265087"/>
              <a:gd name="connsiteY8" fmla="*/ 1939889 h 2084568"/>
              <a:gd name="connsiteX9" fmla="*/ 1840312 w 2265087"/>
              <a:gd name="connsiteY9" fmla="*/ 1938319 h 2084568"/>
              <a:gd name="connsiteX10" fmla="*/ 1669120 w 2265087"/>
              <a:gd name="connsiteY10" fmla="*/ 1544462 h 2084568"/>
              <a:gd name="connsiteX11" fmla="*/ 1070785 w 2265087"/>
              <a:gd name="connsiteY11" fmla="*/ 1001918 h 2084568"/>
              <a:gd name="connsiteX12" fmla="*/ 589427 w 2265087"/>
              <a:gd name="connsiteY12" fmla="*/ 605001 h 2084568"/>
              <a:gd name="connsiteX13" fmla="*/ 142504 w 2265087"/>
              <a:gd name="connsiteY13" fmla="*/ 448312 h 2084568"/>
              <a:gd name="connsiteX14" fmla="*/ 0 w 2265087"/>
              <a:gd name="connsiteY14" fmla="*/ 233324 h 2084568"/>
              <a:gd name="connsiteX15" fmla="*/ 233324 w 2265087"/>
              <a:gd name="connsiteY15" fmla="*/ 0 h 2084568"/>
              <a:gd name="connsiteX0" fmla="*/ 233324 w 2263207"/>
              <a:gd name="connsiteY0" fmla="*/ 0 h 2074472"/>
              <a:gd name="connsiteX1" fmla="*/ 486412 w 2263207"/>
              <a:gd name="connsiteY1" fmla="*/ 137742 h 2074472"/>
              <a:gd name="connsiteX2" fmla="*/ 649777 w 2263207"/>
              <a:gd name="connsiteY2" fmla="*/ 433831 h 2074472"/>
              <a:gd name="connsiteX3" fmla="*/ 1147094 w 2263207"/>
              <a:gd name="connsiteY3" fmla="*/ 919163 h 2074472"/>
              <a:gd name="connsiteX4" fmla="*/ 1746157 w 2263207"/>
              <a:gd name="connsiteY4" fmla="*/ 1481821 h 2074472"/>
              <a:gd name="connsiteX5" fmla="*/ 2118932 w 2263207"/>
              <a:gd name="connsiteY5" fmla="*/ 1645270 h 2074472"/>
              <a:gd name="connsiteX6" fmla="*/ 2263180 w 2263207"/>
              <a:gd name="connsiteY6" fmla="*/ 1843882 h 2074472"/>
              <a:gd name="connsiteX7" fmla="*/ 2128401 w 2263207"/>
              <a:gd name="connsiteY7" fmla="*/ 2072020 h 2074472"/>
              <a:gd name="connsiteX8" fmla="*/ 1840800 w 2263207"/>
              <a:gd name="connsiteY8" fmla="*/ 1939889 h 2074472"/>
              <a:gd name="connsiteX9" fmla="*/ 1840312 w 2263207"/>
              <a:gd name="connsiteY9" fmla="*/ 1938319 h 2074472"/>
              <a:gd name="connsiteX10" fmla="*/ 1669120 w 2263207"/>
              <a:gd name="connsiteY10" fmla="*/ 1544462 h 2074472"/>
              <a:gd name="connsiteX11" fmla="*/ 1070785 w 2263207"/>
              <a:gd name="connsiteY11" fmla="*/ 1001918 h 2074472"/>
              <a:gd name="connsiteX12" fmla="*/ 589427 w 2263207"/>
              <a:gd name="connsiteY12" fmla="*/ 605001 h 2074472"/>
              <a:gd name="connsiteX13" fmla="*/ 142504 w 2263207"/>
              <a:gd name="connsiteY13" fmla="*/ 448312 h 2074472"/>
              <a:gd name="connsiteX14" fmla="*/ 0 w 2263207"/>
              <a:gd name="connsiteY14" fmla="*/ 233324 h 2074472"/>
              <a:gd name="connsiteX15" fmla="*/ 233324 w 2263207"/>
              <a:gd name="connsiteY15" fmla="*/ 0 h 2074472"/>
              <a:gd name="connsiteX0" fmla="*/ 233324 w 2263207"/>
              <a:gd name="connsiteY0" fmla="*/ 0 h 2074472"/>
              <a:gd name="connsiteX1" fmla="*/ 486412 w 2263207"/>
              <a:gd name="connsiteY1" fmla="*/ 137742 h 2074472"/>
              <a:gd name="connsiteX2" fmla="*/ 649777 w 2263207"/>
              <a:gd name="connsiteY2" fmla="*/ 433831 h 2074472"/>
              <a:gd name="connsiteX3" fmla="*/ 1147094 w 2263207"/>
              <a:gd name="connsiteY3" fmla="*/ 919163 h 2074472"/>
              <a:gd name="connsiteX4" fmla="*/ 1746157 w 2263207"/>
              <a:gd name="connsiteY4" fmla="*/ 1481821 h 2074472"/>
              <a:gd name="connsiteX5" fmla="*/ 2118932 w 2263207"/>
              <a:gd name="connsiteY5" fmla="*/ 1645270 h 2074472"/>
              <a:gd name="connsiteX6" fmla="*/ 2263180 w 2263207"/>
              <a:gd name="connsiteY6" fmla="*/ 1843882 h 2074472"/>
              <a:gd name="connsiteX7" fmla="*/ 2128401 w 2263207"/>
              <a:gd name="connsiteY7" fmla="*/ 2072020 h 2074472"/>
              <a:gd name="connsiteX8" fmla="*/ 1840800 w 2263207"/>
              <a:gd name="connsiteY8" fmla="*/ 1939889 h 2074472"/>
              <a:gd name="connsiteX9" fmla="*/ 1669120 w 2263207"/>
              <a:gd name="connsiteY9" fmla="*/ 1544462 h 2074472"/>
              <a:gd name="connsiteX10" fmla="*/ 1070785 w 2263207"/>
              <a:gd name="connsiteY10" fmla="*/ 1001918 h 2074472"/>
              <a:gd name="connsiteX11" fmla="*/ 589427 w 2263207"/>
              <a:gd name="connsiteY11" fmla="*/ 605001 h 2074472"/>
              <a:gd name="connsiteX12" fmla="*/ 142504 w 2263207"/>
              <a:gd name="connsiteY12" fmla="*/ 448312 h 2074472"/>
              <a:gd name="connsiteX13" fmla="*/ 0 w 2263207"/>
              <a:gd name="connsiteY13" fmla="*/ 233324 h 2074472"/>
              <a:gd name="connsiteX14" fmla="*/ 233324 w 2263207"/>
              <a:gd name="connsiteY14" fmla="*/ 0 h 2074472"/>
              <a:gd name="connsiteX0" fmla="*/ 233324 w 2263204"/>
              <a:gd name="connsiteY0" fmla="*/ 0 h 2074664"/>
              <a:gd name="connsiteX1" fmla="*/ 486412 w 2263204"/>
              <a:gd name="connsiteY1" fmla="*/ 137742 h 2074664"/>
              <a:gd name="connsiteX2" fmla="*/ 649777 w 2263204"/>
              <a:gd name="connsiteY2" fmla="*/ 433831 h 2074664"/>
              <a:gd name="connsiteX3" fmla="*/ 1147094 w 2263204"/>
              <a:gd name="connsiteY3" fmla="*/ 919163 h 2074664"/>
              <a:gd name="connsiteX4" fmla="*/ 1746157 w 2263204"/>
              <a:gd name="connsiteY4" fmla="*/ 1481821 h 2074664"/>
              <a:gd name="connsiteX5" fmla="*/ 2118932 w 2263204"/>
              <a:gd name="connsiteY5" fmla="*/ 1645270 h 2074664"/>
              <a:gd name="connsiteX6" fmla="*/ 2263180 w 2263204"/>
              <a:gd name="connsiteY6" fmla="*/ 1843882 h 2074664"/>
              <a:gd name="connsiteX7" fmla="*/ 2128401 w 2263204"/>
              <a:gd name="connsiteY7" fmla="*/ 2072020 h 2074664"/>
              <a:gd name="connsiteX8" fmla="*/ 1887479 w 2263204"/>
              <a:gd name="connsiteY8" fmla="*/ 1942483 h 2074664"/>
              <a:gd name="connsiteX9" fmla="*/ 1669120 w 2263204"/>
              <a:gd name="connsiteY9" fmla="*/ 1544462 h 2074664"/>
              <a:gd name="connsiteX10" fmla="*/ 1070785 w 2263204"/>
              <a:gd name="connsiteY10" fmla="*/ 1001918 h 2074664"/>
              <a:gd name="connsiteX11" fmla="*/ 589427 w 2263204"/>
              <a:gd name="connsiteY11" fmla="*/ 605001 h 2074664"/>
              <a:gd name="connsiteX12" fmla="*/ 142504 w 2263204"/>
              <a:gd name="connsiteY12" fmla="*/ 448312 h 2074664"/>
              <a:gd name="connsiteX13" fmla="*/ 0 w 2263204"/>
              <a:gd name="connsiteY13" fmla="*/ 233324 h 2074664"/>
              <a:gd name="connsiteX14" fmla="*/ 233324 w 2263204"/>
              <a:gd name="connsiteY14" fmla="*/ 0 h 2074664"/>
              <a:gd name="connsiteX0" fmla="*/ 233324 w 2263204"/>
              <a:gd name="connsiteY0" fmla="*/ 0 h 2074802"/>
              <a:gd name="connsiteX1" fmla="*/ 486412 w 2263204"/>
              <a:gd name="connsiteY1" fmla="*/ 137742 h 2074802"/>
              <a:gd name="connsiteX2" fmla="*/ 649777 w 2263204"/>
              <a:gd name="connsiteY2" fmla="*/ 433831 h 2074802"/>
              <a:gd name="connsiteX3" fmla="*/ 1147094 w 2263204"/>
              <a:gd name="connsiteY3" fmla="*/ 919163 h 2074802"/>
              <a:gd name="connsiteX4" fmla="*/ 1746157 w 2263204"/>
              <a:gd name="connsiteY4" fmla="*/ 1481821 h 2074802"/>
              <a:gd name="connsiteX5" fmla="*/ 2118932 w 2263204"/>
              <a:gd name="connsiteY5" fmla="*/ 1645270 h 2074802"/>
              <a:gd name="connsiteX6" fmla="*/ 2263180 w 2263204"/>
              <a:gd name="connsiteY6" fmla="*/ 1843882 h 2074802"/>
              <a:gd name="connsiteX7" fmla="*/ 2128401 w 2263204"/>
              <a:gd name="connsiteY7" fmla="*/ 2072020 h 2074802"/>
              <a:gd name="connsiteX8" fmla="*/ 1887479 w 2263204"/>
              <a:gd name="connsiteY8" fmla="*/ 1942483 h 2074802"/>
              <a:gd name="connsiteX9" fmla="*/ 1669120 w 2263204"/>
              <a:gd name="connsiteY9" fmla="*/ 1544462 h 2074802"/>
              <a:gd name="connsiteX10" fmla="*/ 1070785 w 2263204"/>
              <a:gd name="connsiteY10" fmla="*/ 1001918 h 2074802"/>
              <a:gd name="connsiteX11" fmla="*/ 589427 w 2263204"/>
              <a:gd name="connsiteY11" fmla="*/ 605001 h 2074802"/>
              <a:gd name="connsiteX12" fmla="*/ 142504 w 2263204"/>
              <a:gd name="connsiteY12" fmla="*/ 448312 h 2074802"/>
              <a:gd name="connsiteX13" fmla="*/ 0 w 2263204"/>
              <a:gd name="connsiteY13" fmla="*/ 233324 h 2074802"/>
              <a:gd name="connsiteX14" fmla="*/ 233324 w 2263204"/>
              <a:gd name="connsiteY14" fmla="*/ 0 h 2074802"/>
              <a:gd name="connsiteX0" fmla="*/ 233324 w 2263206"/>
              <a:gd name="connsiteY0" fmla="*/ 0 h 2074802"/>
              <a:gd name="connsiteX1" fmla="*/ 486412 w 2263206"/>
              <a:gd name="connsiteY1" fmla="*/ 137742 h 2074802"/>
              <a:gd name="connsiteX2" fmla="*/ 649777 w 2263206"/>
              <a:gd name="connsiteY2" fmla="*/ 433831 h 2074802"/>
              <a:gd name="connsiteX3" fmla="*/ 1147094 w 2263206"/>
              <a:gd name="connsiteY3" fmla="*/ 919163 h 2074802"/>
              <a:gd name="connsiteX4" fmla="*/ 1746157 w 2263206"/>
              <a:gd name="connsiteY4" fmla="*/ 1481821 h 2074802"/>
              <a:gd name="connsiteX5" fmla="*/ 2118932 w 2263206"/>
              <a:gd name="connsiteY5" fmla="*/ 1645270 h 2074802"/>
              <a:gd name="connsiteX6" fmla="*/ 2263180 w 2263206"/>
              <a:gd name="connsiteY6" fmla="*/ 1843882 h 2074802"/>
              <a:gd name="connsiteX7" fmla="*/ 2128401 w 2263206"/>
              <a:gd name="connsiteY7" fmla="*/ 2072020 h 2074802"/>
              <a:gd name="connsiteX8" fmla="*/ 1858953 w 2263206"/>
              <a:gd name="connsiteY8" fmla="*/ 1942483 h 2074802"/>
              <a:gd name="connsiteX9" fmla="*/ 1669120 w 2263206"/>
              <a:gd name="connsiteY9" fmla="*/ 1544462 h 2074802"/>
              <a:gd name="connsiteX10" fmla="*/ 1070785 w 2263206"/>
              <a:gd name="connsiteY10" fmla="*/ 1001918 h 2074802"/>
              <a:gd name="connsiteX11" fmla="*/ 589427 w 2263206"/>
              <a:gd name="connsiteY11" fmla="*/ 605001 h 2074802"/>
              <a:gd name="connsiteX12" fmla="*/ 142504 w 2263206"/>
              <a:gd name="connsiteY12" fmla="*/ 448312 h 2074802"/>
              <a:gd name="connsiteX13" fmla="*/ 0 w 2263206"/>
              <a:gd name="connsiteY13" fmla="*/ 233324 h 2074802"/>
              <a:gd name="connsiteX14" fmla="*/ 233324 w 2263206"/>
              <a:gd name="connsiteY14" fmla="*/ 0 h 2074802"/>
              <a:gd name="connsiteX0" fmla="*/ 233324 w 2263206"/>
              <a:gd name="connsiteY0" fmla="*/ 0 h 2074312"/>
              <a:gd name="connsiteX1" fmla="*/ 486412 w 2263206"/>
              <a:gd name="connsiteY1" fmla="*/ 137742 h 2074312"/>
              <a:gd name="connsiteX2" fmla="*/ 649777 w 2263206"/>
              <a:gd name="connsiteY2" fmla="*/ 433831 h 2074312"/>
              <a:gd name="connsiteX3" fmla="*/ 1147094 w 2263206"/>
              <a:gd name="connsiteY3" fmla="*/ 919163 h 2074312"/>
              <a:gd name="connsiteX4" fmla="*/ 1746157 w 2263206"/>
              <a:gd name="connsiteY4" fmla="*/ 1481821 h 2074312"/>
              <a:gd name="connsiteX5" fmla="*/ 2118932 w 2263206"/>
              <a:gd name="connsiteY5" fmla="*/ 1645270 h 2074312"/>
              <a:gd name="connsiteX6" fmla="*/ 2263180 w 2263206"/>
              <a:gd name="connsiteY6" fmla="*/ 1843882 h 2074312"/>
              <a:gd name="connsiteX7" fmla="*/ 2128401 w 2263206"/>
              <a:gd name="connsiteY7" fmla="*/ 2072020 h 2074312"/>
              <a:gd name="connsiteX8" fmla="*/ 1858953 w 2263206"/>
              <a:gd name="connsiteY8" fmla="*/ 1942483 h 2074312"/>
              <a:gd name="connsiteX9" fmla="*/ 1788412 w 2263206"/>
              <a:gd name="connsiteY9" fmla="*/ 1645602 h 2074312"/>
              <a:gd name="connsiteX10" fmla="*/ 1070785 w 2263206"/>
              <a:gd name="connsiteY10" fmla="*/ 1001918 h 2074312"/>
              <a:gd name="connsiteX11" fmla="*/ 589427 w 2263206"/>
              <a:gd name="connsiteY11" fmla="*/ 605001 h 2074312"/>
              <a:gd name="connsiteX12" fmla="*/ 142504 w 2263206"/>
              <a:gd name="connsiteY12" fmla="*/ 448312 h 2074312"/>
              <a:gd name="connsiteX13" fmla="*/ 0 w 2263206"/>
              <a:gd name="connsiteY13" fmla="*/ 233324 h 2074312"/>
              <a:gd name="connsiteX14" fmla="*/ 233324 w 2263206"/>
              <a:gd name="connsiteY14" fmla="*/ 0 h 2074312"/>
              <a:gd name="connsiteX0" fmla="*/ 233324 w 2263206"/>
              <a:gd name="connsiteY0" fmla="*/ 0 h 2074445"/>
              <a:gd name="connsiteX1" fmla="*/ 486412 w 2263206"/>
              <a:gd name="connsiteY1" fmla="*/ 137742 h 2074445"/>
              <a:gd name="connsiteX2" fmla="*/ 649777 w 2263206"/>
              <a:gd name="connsiteY2" fmla="*/ 433831 h 2074445"/>
              <a:gd name="connsiteX3" fmla="*/ 1147094 w 2263206"/>
              <a:gd name="connsiteY3" fmla="*/ 919163 h 2074445"/>
              <a:gd name="connsiteX4" fmla="*/ 1746157 w 2263206"/>
              <a:gd name="connsiteY4" fmla="*/ 1481821 h 2074445"/>
              <a:gd name="connsiteX5" fmla="*/ 2118932 w 2263206"/>
              <a:gd name="connsiteY5" fmla="*/ 1645270 h 2074445"/>
              <a:gd name="connsiteX6" fmla="*/ 2263180 w 2263206"/>
              <a:gd name="connsiteY6" fmla="*/ 1843882 h 2074445"/>
              <a:gd name="connsiteX7" fmla="*/ 2128401 w 2263206"/>
              <a:gd name="connsiteY7" fmla="*/ 2072020 h 2074445"/>
              <a:gd name="connsiteX8" fmla="*/ 1858953 w 2263206"/>
              <a:gd name="connsiteY8" fmla="*/ 1942483 h 2074445"/>
              <a:gd name="connsiteX9" fmla="*/ 1726173 w 2263206"/>
              <a:gd name="connsiteY9" fmla="*/ 1614482 h 2074445"/>
              <a:gd name="connsiteX10" fmla="*/ 1070785 w 2263206"/>
              <a:gd name="connsiteY10" fmla="*/ 1001918 h 2074445"/>
              <a:gd name="connsiteX11" fmla="*/ 589427 w 2263206"/>
              <a:gd name="connsiteY11" fmla="*/ 605001 h 2074445"/>
              <a:gd name="connsiteX12" fmla="*/ 142504 w 2263206"/>
              <a:gd name="connsiteY12" fmla="*/ 448312 h 2074445"/>
              <a:gd name="connsiteX13" fmla="*/ 0 w 2263206"/>
              <a:gd name="connsiteY13" fmla="*/ 233324 h 2074445"/>
              <a:gd name="connsiteX14" fmla="*/ 233324 w 2263206"/>
              <a:gd name="connsiteY14" fmla="*/ 0 h 2074445"/>
              <a:gd name="connsiteX0" fmla="*/ 233324 w 2263206"/>
              <a:gd name="connsiteY0" fmla="*/ 0 h 2074445"/>
              <a:gd name="connsiteX1" fmla="*/ 486412 w 2263206"/>
              <a:gd name="connsiteY1" fmla="*/ 137742 h 2074445"/>
              <a:gd name="connsiteX2" fmla="*/ 649777 w 2263206"/>
              <a:gd name="connsiteY2" fmla="*/ 433831 h 2074445"/>
              <a:gd name="connsiteX3" fmla="*/ 1147094 w 2263206"/>
              <a:gd name="connsiteY3" fmla="*/ 919163 h 2074445"/>
              <a:gd name="connsiteX4" fmla="*/ 1818770 w 2263206"/>
              <a:gd name="connsiteY4" fmla="*/ 1541468 h 2074445"/>
              <a:gd name="connsiteX5" fmla="*/ 2118932 w 2263206"/>
              <a:gd name="connsiteY5" fmla="*/ 1645270 h 2074445"/>
              <a:gd name="connsiteX6" fmla="*/ 2263180 w 2263206"/>
              <a:gd name="connsiteY6" fmla="*/ 1843882 h 2074445"/>
              <a:gd name="connsiteX7" fmla="*/ 2128401 w 2263206"/>
              <a:gd name="connsiteY7" fmla="*/ 2072020 h 2074445"/>
              <a:gd name="connsiteX8" fmla="*/ 1858953 w 2263206"/>
              <a:gd name="connsiteY8" fmla="*/ 1942483 h 2074445"/>
              <a:gd name="connsiteX9" fmla="*/ 1726173 w 2263206"/>
              <a:gd name="connsiteY9" fmla="*/ 1614482 h 2074445"/>
              <a:gd name="connsiteX10" fmla="*/ 1070785 w 2263206"/>
              <a:gd name="connsiteY10" fmla="*/ 1001918 h 2074445"/>
              <a:gd name="connsiteX11" fmla="*/ 589427 w 2263206"/>
              <a:gd name="connsiteY11" fmla="*/ 605001 h 2074445"/>
              <a:gd name="connsiteX12" fmla="*/ 142504 w 2263206"/>
              <a:gd name="connsiteY12" fmla="*/ 448312 h 2074445"/>
              <a:gd name="connsiteX13" fmla="*/ 0 w 2263206"/>
              <a:gd name="connsiteY13" fmla="*/ 233324 h 2074445"/>
              <a:gd name="connsiteX14" fmla="*/ 233324 w 2263206"/>
              <a:gd name="connsiteY14" fmla="*/ 0 h 2074445"/>
              <a:gd name="connsiteX0" fmla="*/ 233324 w 2263206"/>
              <a:gd name="connsiteY0" fmla="*/ 0 h 2074691"/>
              <a:gd name="connsiteX1" fmla="*/ 486412 w 2263206"/>
              <a:gd name="connsiteY1" fmla="*/ 137742 h 2074691"/>
              <a:gd name="connsiteX2" fmla="*/ 649777 w 2263206"/>
              <a:gd name="connsiteY2" fmla="*/ 433831 h 2074691"/>
              <a:gd name="connsiteX3" fmla="*/ 1147094 w 2263206"/>
              <a:gd name="connsiteY3" fmla="*/ 919163 h 2074691"/>
              <a:gd name="connsiteX4" fmla="*/ 1818770 w 2263206"/>
              <a:gd name="connsiteY4" fmla="*/ 1541468 h 2074691"/>
              <a:gd name="connsiteX5" fmla="*/ 2118932 w 2263206"/>
              <a:gd name="connsiteY5" fmla="*/ 1645270 h 2074691"/>
              <a:gd name="connsiteX6" fmla="*/ 2263180 w 2263206"/>
              <a:gd name="connsiteY6" fmla="*/ 1843882 h 2074691"/>
              <a:gd name="connsiteX7" fmla="*/ 2128401 w 2263206"/>
              <a:gd name="connsiteY7" fmla="*/ 2072020 h 2074691"/>
              <a:gd name="connsiteX8" fmla="*/ 1858953 w 2263206"/>
              <a:gd name="connsiteY8" fmla="*/ 1945941 h 2074691"/>
              <a:gd name="connsiteX9" fmla="*/ 1726173 w 2263206"/>
              <a:gd name="connsiteY9" fmla="*/ 1614482 h 2074691"/>
              <a:gd name="connsiteX10" fmla="*/ 1070785 w 2263206"/>
              <a:gd name="connsiteY10" fmla="*/ 1001918 h 2074691"/>
              <a:gd name="connsiteX11" fmla="*/ 589427 w 2263206"/>
              <a:gd name="connsiteY11" fmla="*/ 605001 h 2074691"/>
              <a:gd name="connsiteX12" fmla="*/ 142504 w 2263206"/>
              <a:gd name="connsiteY12" fmla="*/ 448312 h 2074691"/>
              <a:gd name="connsiteX13" fmla="*/ 0 w 2263206"/>
              <a:gd name="connsiteY13" fmla="*/ 233324 h 2074691"/>
              <a:gd name="connsiteX14" fmla="*/ 233324 w 2263206"/>
              <a:gd name="connsiteY14" fmla="*/ 0 h 2074691"/>
              <a:gd name="connsiteX0" fmla="*/ 233324 w 2263206"/>
              <a:gd name="connsiteY0" fmla="*/ 0 h 2075089"/>
              <a:gd name="connsiteX1" fmla="*/ 486412 w 2263206"/>
              <a:gd name="connsiteY1" fmla="*/ 137742 h 2075089"/>
              <a:gd name="connsiteX2" fmla="*/ 649777 w 2263206"/>
              <a:gd name="connsiteY2" fmla="*/ 433831 h 2075089"/>
              <a:gd name="connsiteX3" fmla="*/ 1147094 w 2263206"/>
              <a:gd name="connsiteY3" fmla="*/ 919163 h 2075089"/>
              <a:gd name="connsiteX4" fmla="*/ 1818770 w 2263206"/>
              <a:gd name="connsiteY4" fmla="*/ 1541468 h 2075089"/>
              <a:gd name="connsiteX5" fmla="*/ 2118932 w 2263206"/>
              <a:gd name="connsiteY5" fmla="*/ 1645270 h 2075089"/>
              <a:gd name="connsiteX6" fmla="*/ 2263180 w 2263206"/>
              <a:gd name="connsiteY6" fmla="*/ 1843882 h 2075089"/>
              <a:gd name="connsiteX7" fmla="*/ 2128401 w 2263206"/>
              <a:gd name="connsiteY7" fmla="*/ 2072020 h 2075089"/>
              <a:gd name="connsiteX8" fmla="*/ 1858953 w 2263206"/>
              <a:gd name="connsiteY8" fmla="*/ 1945941 h 2075089"/>
              <a:gd name="connsiteX9" fmla="*/ 1601694 w 2263206"/>
              <a:gd name="connsiteY9" fmla="*/ 1545327 h 2075089"/>
              <a:gd name="connsiteX10" fmla="*/ 1070785 w 2263206"/>
              <a:gd name="connsiteY10" fmla="*/ 1001918 h 2075089"/>
              <a:gd name="connsiteX11" fmla="*/ 589427 w 2263206"/>
              <a:gd name="connsiteY11" fmla="*/ 605001 h 2075089"/>
              <a:gd name="connsiteX12" fmla="*/ 142504 w 2263206"/>
              <a:gd name="connsiteY12" fmla="*/ 448312 h 2075089"/>
              <a:gd name="connsiteX13" fmla="*/ 0 w 2263206"/>
              <a:gd name="connsiteY13" fmla="*/ 233324 h 2075089"/>
              <a:gd name="connsiteX14" fmla="*/ 233324 w 2263206"/>
              <a:gd name="connsiteY14" fmla="*/ 0 h 2075089"/>
              <a:gd name="connsiteX0" fmla="*/ 233324 w 2263206"/>
              <a:gd name="connsiteY0" fmla="*/ 0 h 2075088"/>
              <a:gd name="connsiteX1" fmla="*/ 486412 w 2263206"/>
              <a:gd name="connsiteY1" fmla="*/ 137742 h 2075088"/>
              <a:gd name="connsiteX2" fmla="*/ 649777 w 2263206"/>
              <a:gd name="connsiteY2" fmla="*/ 433831 h 2075088"/>
              <a:gd name="connsiteX3" fmla="*/ 1147094 w 2263206"/>
              <a:gd name="connsiteY3" fmla="*/ 919163 h 2075088"/>
              <a:gd name="connsiteX4" fmla="*/ 1728868 w 2263206"/>
              <a:gd name="connsiteY4" fmla="*/ 1451566 h 2075088"/>
              <a:gd name="connsiteX5" fmla="*/ 2118932 w 2263206"/>
              <a:gd name="connsiteY5" fmla="*/ 1645270 h 2075088"/>
              <a:gd name="connsiteX6" fmla="*/ 2263180 w 2263206"/>
              <a:gd name="connsiteY6" fmla="*/ 1843882 h 2075088"/>
              <a:gd name="connsiteX7" fmla="*/ 2128401 w 2263206"/>
              <a:gd name="connsiteY7" fmla="*/ 2072020 h 2075088"/>
              <a:gd name="connsiteX8" fmla="*/ 1858953 w 2263206"/>
              <a:gd name="connsiteY8" fmla="*/ 1945941 h 2075088"/>
              <a:gd name="connsiteX9" fmla="*/ 1601694 w 2263206"/>
              <a:gd name="connsiteY9" fmla="*/ 1545327 h 2075088"/>
              <a:gd name="connsiteX10" fmla="*/ 1070785 w 2263206"/>
              <a:gd name="connsiteY10" fmla="*/ 1001918 h 2075088"/>
              <a:gd name="connsiteX11" fmla="*/ 589427 w 2263206"/>
              <a:gd name="connsiteY11" fmla="*/ 605001 h 2075088"/>
              <a:gd name="connsiteX12" fmla="*/ 142504 w 2263206"/>
              <a:gd name="connsiteY12" fmla="*/ 448312 h 2075088"/>
              <a:gd name="connsiteX13" fmla="*/ 0 w 2263206"/>
              <a:gd name="connsiteY13" fmla="*/ 233324 h 2075088"/>
              <a:gd name="connsiteX14" fmla="*/ 233324 w 2263206"/>
              <a:gd name="connsiteY14" fmla="*/ 0 h 2075088"/>
              <a:gd name="connsiteX0" fmla="*/ 233324 w 2263286"/>
              <a:gd name="connsiteY0" fmla="*/ 0 h 2075355"/>
              <a:gd name="connsiteX1" fmla="*/ 486412 w 2263286"/>
              <a:gd name="connsiteY1" fmla="*/ 137742 h 2075355"/>
              <a:gd name="connsiteX2" fmla="*/ 649777 w 2263286"/>
              <a:gd name="connsiteY2" fmla="*/ 433831 h 2075355"/>
              <a:gd name="connsiteX3" fmla="*/ 1147094 w 2263286"/>
              <a:gd name="connsiteY3" fmla="*/ 919163 h 2075355"/>
              <a:gd name="connsiteX4" fmla="*/ 1728868 w 2263286"/>
              <a:gd name="connsiteY4" fmla="*/ 1451566 h 2075355"/>
              <a:gd name="connsiteX5" fmla="*/ 2118932 w 2263286"/>
              <a:gd name="connsiteY5" fmla="*/ 1645270 h 2075355"/>
              <a:gd name="connsiteX6" fmla="*/ 2263180 w 2263286"/>
              <a:gd name="connsiteY6" fmla="*/ 1843882 h 2075355"/>
              <a:gd name="connsiteX7" fmla="*/ 2128401 w 2263286"/>
              <a:gd name="connsiteY7" fmla="*/ 2072020 h 2075355"/>
              <a:gd name="connsiteX8" fmla="*/ 1858953 w 2263286"/>
              <a:gd name="connsiteY8" fmla="*/ 1945941 h 2075355"/>
              <a:gd name="connsiteX9" fmla="*/ 1601694 w 2263286"/>
              <a:gd name="connsiteY9" fmla="*/ 1545327 h 2075355"/>
              <a:gd name="connsiteX10" fmla="*/ 1070785 w 2263286"/>
              <a:gd name="connsiteY10" fmla="*/ 1001918 h 2075355"/>
              <a:gd name="connsiteX11" fmla="*/ 589427 w 2263286"/>
              <a:gd name="connsiteY11" fmla="*/ 605001 h 2075355"/>
              <a:gd name="connsiteX12" fmla="*/ 142504 w 2263286"/>
              <a:gd name="connsiteY12" fmla="*/ 448312 h 2075355"/>
              <a:gd name="connsiteX13" fmla="*/ 0 w 2263286"/>
              <a:gd name="connsiteY13" fmla="*/ 233324 h 2075355"/>
              <a:gd name="connsiteX14" fmla="*/ 233324 w 2263286"/>
              <a:gd name="connsiteY14" fmla="*/ 0 h 2075355"/>
              <a:gd name="connsiteX0" fmla="*/ 233324 w 2266720"/>
              <a:gd name="connsiteY0" fmla="*/ 0 h 2075355"/>
              <a:gd name="connsiteX1" fmla="*/ 486412 w 2266720"/>
              <a:gd name="connsiteY1" fmla="*/ 137742 h 2075355"/>
              <a:gd name="connsiteX2" fmla="*/ 649777 w 2266720"/>
              <a:gd name="connsiteY2" fmla="*/ 433831 h 2075355"/>
              <a:gd name="connsiteX3" fmla="*/ 1147094 w 2266720"/>
              <a:gd name="connsiteY3" fmla="*/ 919163 h 2075355"/>
              <a:gd name="connsiteX4" fmla="*/ 1728868 w 2266720"/>
              <a:gd name="connsiteY4" fmla="*/ 1451566 h 2075355"/>
              <a:gd name="connsiteX5" fmla="*/ 2118932 w 2266720"/>
              <a:gd name="connsiteY5" fmla="*/ 1645270 h 2075355"/>
              <a:gd name="connsiteX6" fmla="*/ 2263180 w 2266720"/>
              <a:gd name="connsiteY6" fmla="*/ 1843882 h 2075355"/>
              <a:gd name="connsiteX7" fmla="*/ 2128401 w 2266720"/>
              <a:gd name="connsiteY7" fmla="*/ 2072020 h 2075355"/>
              <a:gd name="connsiteX8" fmla="*/ 1858953 w 2266720"/>
              <a:gd name="connsiteY8" fmla="*/ 1945941 h 2075355"/>
              <a:gd name="connsiteX9" fmla="*/ 1601694 w 2266720"/>
              <a:gd name="connsiteY9" fmla="*/ 1545327 h 2075355"/>
              <a:gd name="connsiteX10" fmla="*/ 1070785 w 2266720"/>
              <a:gd name="connsiteY10" fmla="*/ 1001918 h 2075355"/>
              <a:gd name="connsiteX11" fmla="*/ 589427 w 2266720"/>
              <a:gd name="connsiteY11" fmla="*/ 605001 h 2075355"/>
              <a:gd name="connsiteX12" fmla="*/ 142504 w 2266720"/>
              <a:gd name="connsiteY12" fmla="*/ 448312 h 2075355"/>
              <a:gd name="connsiteX13" fmla="*/ 0 w 2266720"/>
              <a:gd name="connsiteY13" fmla="*/ 233324 h 2075355"/>
              <a:gd name="connsiteX14" fmla="*/ 233324 w 2266720"/>
              <a:gd name="connsiteY14" fmla="*/ 0 h 2075355"/>
              <a:gd name="connsiteX0" fmla="*/ 233324 w 2266720"/>
              <a:gd name="connsiteY0" fmla="*/ 0 h 2075355"/>
              <a:gd name="connsiteX1" fmla="*/ 486412 w 2266720"/>
              <a:gd name="connsiteY1" fmla="*/ 137742 h 2075355"/>
              <a:gd name="connsiteX2" fmla="*/ 649777 w 2266720"/>
              <a:gd name="connsiteY2" fmla="*/ 433831 h 2075355"/>
              <a:gd name="connsiteX3" fmla="*/ 1147094 w 2266720"/>
              <a:gd name="connsiteY3" fmla="*/ 919163 h 2075355"/>
              <a:gd name="connsiteX4" fmla="*/ 1728868 w 2266720"/>
              <a:gd name="connsiteY4" fmla="*/ 1451566 h 2075355"/>
              <a:gd name="connsiteX5" fmla="*/ 2118932 w 2266720"/>
              <a:gd name="connsiteY5" fmla="*/ 1645270 h 2075355"/>
              <a:gd name="connsiteX6" fmla="*/ 2263180 w 2266720"/>
              <a:gd name="connsiteY6" fmla="*/ 1843882 h 2075355"/>
              <a:gd name="connsiteX7" fmla="*/ 2128401 w 2266720"/>
              <a:gd name="connsiteY7" fmla="*/ 2072020 h 2075355"/>
              <a:gd name="connsiteX8" fmla="*/ 1858953 w 2266720"/>
              <a:gd name="connsiteY8" fmla="*/ 1945941 h 2075355"/>
              <a:gd name="connsiteX9" fmla="*/ 1601694 w 2266720"/>
              <a:gd name="connsiteY9" fmla="*/ 1545327 h 2075355"/>
              <a:gd name="connsiteX10" fmla="*/ 1070785 w 2266720"/>
              <a:gd name="connsiteY10" fmla="*/ 1001918 h 2075355"/>
              <a:gd name="connsiteX11" fmla="*/ 589427 w 2266720"/>
              <a:gd name="connsiteY11" fmla="*/ 605001 h 2075355"/>
              <a:gd name="connsiteX12" fmla="*/ 142504 w 2266720"/>
              <a:gd name="connsiteY12" fmla="*/ 448312 h 2075355"/>
              <a:gd name="connsiteX13" fmla="*/ 0 w 2266720"/>
              <a:gd name="connsiteY13" fmla="*/ 233324 h 2075355"/>
              <a:gd name="connsiteX14" fmla="*/ 233324 w 2266720"/>
              <a:gd name="connsiteY14" fmla="*/ 0 h 2075355"/>
              <a:gd name="connsiteX0" fmla="*/ 233324 w 2264815"/>
              <a:gd name="connsiteY0" fmla="*/ 0 h 2072825"/>
              <a:gd name="connsiteX1" fmla="*/ 486412 w 2264815"/>
              <a:gd name="connsiteY1" fmla="*/ 137742 h 2072825"/>
              <a:gd name="connsiteX2" fmla="*/ 649777 w 2264815"/>
              <a:gd name="connsiteY2" fmla="*/ 433831 h 2072825"/>
              <a:gd name="connsiteX3" fmla="*/ 1147094 w 2264815"/>
              <a:gd name="connsiteY3" fmla="*/ 919163 h 2072825"/>
              <a:gd name="connsiteX4" fmla="*/ 1728868 w 2264815"/>
              <a:gd name="connsiteY4" fmla="*/ 1451566 h 2072825"/>
              <a:gd name="connsiteX5" fmla="*/ 2118932 w 2264815"/>
              <a:gd name="connsiteY5" fmla="*/ 1645270 h 2072825"/>
              <a:gd name="connsiteX6" fmla="*/ 2263180 w 2264815"/>
              <a:gd name="connsiteY6" fmla="*/ 1843882 h 2072825"/>
              <a:gd name="connsiteX7" fmla="*/ 2128401 w 2264815"/>
              <a:gd name="connsiteY7" fmla="*/ 2072020 h 2072825"/>
              <a:gd name="connsiteX8" fmla="*/ 1880675 w 2264815"/>
              <a:gd name="connsiteY8" fmla="*/ 1905308 h 2072825"/>
              <a:gd name="connsiteX9" fmla="*/ 1601694 w 2264815"/>
              <a:gd name="connsiteY9" fmla="*/ 1545327 h 2072825"/>
              <a:gd name="connsiteX10" fmla="*/ 1070785 w 2264815"/>
              <a:gd name="connsiteY10" fmla="*/ 1001918 h 2072825"/>
              <a:gd name="connsiteX11" fmla="*/ 589427 w 2264815"/>
              <a:gd name="connsiteY11" fmla="*/ 605001 h 2072825"/>
              <a:gd name="connsiteX12" fmla="*/ 142504 w 2264815"/>
              <a:gd name="connsiteY12" fmla="*/ 448312 h 2072825"/>
              <a:gd name="connsiteX13" fmla="*/ 0 w 2264815"/>
              <a:gd name="connsiteY13" fmla="*/ 233324 h 2072825"/>
              <a:gd name="connsiteX14" fmla="*/ 233324 w 2264815"/>
              <a:gd name="connsiteY14" fmla="*/ 0 h 2072825"/>
              <a:gd name="connsiteX0" fmla="*/ 233324 w 2264235"/>
              <a:gd name="connsiteY0" fmla="*/ 0 h 2036880"/>
              <a:gd name="connsiteX1" fmla="*/ 486412 w 2264235"/>
              <a:gd name="connsiteY1" fmla="*/ 137742 h 2036880"/>
              <a:gd name="connsiteX2" fmla="*/ 649777 w 2264235"/>
              <a:gd name="connsiteY2" fmla="*/ 433831 h 2036880"/>
              <a:gd name="connsiteX3" fmla="*/ 1147094 w 2264235"/>
              <a:gd name="connsiteY3" fmla="*/ 919163 h 2036880"/>
              <a:gd name="connsiteX4" fmla="*/ 1728868 w 2264235"/>
              <a:gd name="connsiteY4" fmla="*/ 1451566 h 2036880"/>
              <a:gd name="connsiteX5" fmla="*/ 2118932 w 2264235"/>
              <a:gd name="connsiteY5" fmla="*/ 1645270 h 2036880"/>
              <a:gd name="connsiteX6" fmla="*/ 2263180 w 2264235"/>
              <a:gd name="connsiteY6" fmla="*/ 1843882 h 2036880"/>
              <a:gd name="connsiteX7" fmla="*/ 2167829 w 2264235"/>
              <a:gd name="connsiteY7" fmla="*/ 2035724 h 2036880"/>
              <a:gd name="connsiteX8" fmla="*/ 1880675 w 2264235"/>
              <a:gd name="connsiteY8" fmla="*/ 1905308 h 2036880"/>
              <a:gd name="connsiteX9" fmla="*/ 1601694 w 2264235"/>
              <a:gd name="connsiteY9" fmla="*/ 1545327 h 2036880"/>
              <a:gd name="connsiteX10" fmla="*/ 1070785 w 2264235"/>
              <a:gd name="connsiteY10" fmla="*/ 1001918 h 2036880"/>
              <a:gd name="connsiteX11" fmla="*/ 589427 w 2264235"/>
              <a:gd name="connsiteY11" fmla="*/ 605001 h 2036880"/>
              <a:gd name="connsiteX12" fmla="*/ 142504 w 2264235"/>
              <a:gd name="connsiteY12" fmla="*/ 448312 h 2036880"/>
              <a:gd name="connsiteX13" fmla="*/ 0 w 2264235"/>
              <a:gd name="connsiteY13" fmla="*/ 233324 h 2036880"/>
              <a:gd name="connsiteX14" fmla="*/ 233324 w 2264235"/>
              <a:gd name="connsiteY14" fmla="*/ 0 h 2036880"/>
              <a:gd name="connsiteX0" fmla="*/ 233324 w 2263966"/>
              <a:gd name="connsiteY0" fmla="*/ 0 h 2045699"/>
              <a:gd name="connsiteX1" fmla="*/ 486412 w 2263966"/>
              <a:gd name="connsiteY1" fmla="*/ 137742 h 2045699"/>
              <a:gd name="connsiteX2" fmla="*/ 649777 w 2263966"/>
              <a:gd name="connsiteY2" fmla="*/ 433831 h 2045699"/>
              <a:gd name="connsiteX3" fmla="*/ 1147094 w 2263966"/>
              <a:gd name="connsiteY3" fmla="*/ 919163 h 2045699"/>
              <a:gd name="connsiteX4" fmla="*/ 1728868 w 2263966"/>
              <a:gd name="connsiteY4" fmla="*/ 1451566 h 2045699"/>
              <a:gd name="connsiteX5" fmla="*/ 2118932 w 2263966"/>
              <a:gd name="connsiteY5" fmla="*/ 1645270 h 2045699"/>
              <a:gd name="connsiteX6" fmla="*/ 2263180 w 2263966"/>
              <a:gd name="connsiteY6" fmla="*/ 1843882 h 2045699"/>
              <a:gd name="connsiteX7" fmla="*/ 2167829 w 2263966"/>
              <a:gd name="connsiteY7" fmla="*/ 2035724 h 2045699"/>
              <a:gd name="connsiteX8" fmla="*/ 1982979 w 2263966"/>
              <a:gd name="connsiteY8" fmla="*/ 1968116 h 2045699"/>
              <a:gd name="connsiteX9" fmla="*/ 1601694 w 2263966"/>
              <a:gd name="connsiteY9" fmla="*/ 1545327 h 2045699"/>
              <a:gd name="connsiteX10" fmla="*/ 1070785 w 2263966"/>
              <a:gd name="connsiteY10" fmla="*/ 1001918 h 2045699"/>
              <a:gd name="connsiteX11" fmla="*/ 589427 w 2263966"/>
              <a:gd name="connsiteY11" fmla="*/ 605001 h 2045699"/>
              <a:gd name="connsiteX12" fmla="*/ 142504 w 2263966"/>
              <a:gd name="connsiteY12" fmla="*/ 448312 h 2045699"/>
              <a:gd name="connsiteX13" fmla="*/ 0 w 2263966"/>
              <a:gd name="connsiteY13" fmla="*/ 233324 h 2045699"/>
              <a:gd name="connsiteX14" fmla="*/ 233324 w 2263966"/>
              <a:gd name="connsiteY14" fmla="*/ 0 h 2045699"/>
              <a:gd name="connsiteX0" fmla="*/ 233324 w 2263966"/>
              <a:gd name="connsiteY0" fmla="*/ 0 h 2042551"/>
              <a:gd name="connsiteX1" fmla="*/ 486412 w 2263966"/>
              <a:gd name="connsiteY1" fmla="*/ 137742 h 2042551"/>
              <a:gd name="connsiteX2" fmla="*/ 649777 w 2263966"/>
              <a:gd name="connsiteY2" fmla="*/ 433831 h 2042551"/>
              <a:gd name="connsiteX3" fmla="*/ 1147094 w 2263966"/>
              <a:gd name="connsiteY3" fmla="*/ 919163 h 2042551"/>
              <a:gd name="connsiteX4" fmla="*/ 1728868 w 2263966"/>
              <a:gd name="connsiteY4" fmla="*/ 1451566 h 2042551"/>
              <a:gd name="connsiteX5" fmla="*/ 2118932 w 2263966"/>
              <a:gd name="connsiteY5" fmla="*/ 1645270 h 2042551"/>
              <a:gd name="connsiteX6" fmla="*/ 2263180 w 2263966"/>
              <a:gd name="connsiteY6" fmla="*/ 1843882 h 2042551"/>
              <a:gd name="connsiteX7" fmla="*/ 2167829 w 2263966"/>
              <a:gd name="connsiteY7" fmla="*/ 2035724 h 2042551"/>
              <a:gd name="connsiteX8" fmla="*/ 1982979 w 2263966"/>
              <a:gd name="connsiteY8" fmla="*/ 1968116 h 2042551"/>
              <a:gd name="connsiteX9" fmla="*/ 1792101 w 2263966"/>
              <a:gd name="connsiteY9" fmla="*/ 1670747 h 2042551"/>
              <a:gd name="connsiteX10" fmla="*/ 1070785 w 2263966"/>
              <a:gd name="connsiteY10" fmla="*/ 1001918 h 2042551"/>
              <a:gd name="connsiteX11" fmla="*/ 589427 w 2263966"/>
              <a:gd name="connsiteY11" fmla="*/ 605001 h 2042551"/>
              <a:gd name="connsiteX12" fmla="*/ 142504 w 2263966"/>
              <a:gd name="connsiteY12" fmla="*/ 448312 h 2042551"/>
              <a:gd name="connsiteX13" fmla="*/ 0 w 2263966"/>
              <a:gd name="connsiteY13" fmla="*/ 233324 h 2042551"/>
              <a:gd name="connsiteX14" fmla="*/ 233324 w 2263966"/>
              <a:gd name="connsiteY14" fmla="*/ 0 h 2042551"/>
              <a:gd name="connsiteX0" fmla="*/ 233324 w 2266091"/>
              <a:gd name="connsiteY0" fmla="*/ 0 h 2042551"/>
              <a:gd name="connsiteX1" fmla="*/ 486412 w 2266091"/>
              <a:gd name="connsiteY1" fmla="*/ 137742 h 2042551"/>
              <a:gd name="connsiteX2" fmla="*/ 649777 w 2266091"/>
              <a:gd name="connsiteY2" fmla="*/ 433831 h 2042551"/>
              <a:gd name="connsiteX3" fmla="*/ 1147094 w 2266091"/>
              <a:gd name="connsiteY3" fmla="*/ 919163 h 2042551"/>
              <a:gd name="connsiteX4" fmla="*/ 1728868 w 2266091"/>
              <a:gd name="connsiteY4" fmla="*/ 1451566 h 2042551"/>
              <a:gd name="connsiteX5" fmla="*/ 2062053 w 2266091"/>
              <a:gd name="connsiteY5" fmla="*/ 1652671 h 2042551"/>
              <a:gd name="connsiteX6" fmla="*/ 2263180 w 2266091"/>
              <a:gd name="connsiteY6" fmla="*/ 1843882 h 2042551"/>
              <a:gd name="connsiteX7" fmla="*/ 2167829 w 2266091"/>
              <a:gd name="connsiteY7" fmla="*/ 2035724 h 2042551"/>
              <a:gd name="connsiteX8" fmla="*/ 1982979 w 2266091"/>
              <a:gd name="connsiteY8" fmla="*/ 1968116 h 2042551"/>
              <a:gd name="connsiteX9" fmla="*/ 1792101 w 2266091"/>
              <a:gd name="connsiteY9" fmla="*/ 1670747 h 2042551"/>
              <a:gd name="connsiteX10" fmla="*/ 1070785 w 2266091"/>
              <a:gd name="connsiteY10" fmla="*/ 1001918 h 2042551"/>
              <a:gd name="connsiteX11" fmla="*/ 589427 w 2266091"/>
              <a:gd name="connsiteY11" fmla="*/ 605001 h 2042551"/>
              <a:gd name="connsiteX12" fmla="*/ 142504 w 2266091"/>
              <a:gd name="connsiteY12" fmla="*/ 448312 h 2042551"/>
              <a:gd name="connsiteX13" fmla="*/ 0 w 2266091"/>
              <a:gd name="connsiteY13" fmla="*/ 233324 h 2042551"/>
              <a:gd name="connsiteX14" fmla="*/ 233324 w 2266091"/>
              <a:gd name="connsiteY14" fmla="*/ 0 h 2042551"/>
              <a:gd name="connsiteX0" fmla="*/ 233324 w 2266091"/>
              <a:gd name="connsiteY0" fmla="*/ 0 h 2042551"/>
              <a:gd name="connsiteX1" fmla="*/ 486412 w 2266091"/>
              <a:gd name="connsiteY1" fmla="*/ 137742 h 2042551"/>
              <a:gd name="connsiteX2" fmla="*/ 649777 w 2266091"/>
              <a:gd name="connsiteY2" fmla="*/ 433831 h 2042551"/>
              <a:gd name="connsiteX3" fmla="*/ 1147094 w 2266091"/>
              <a:gd name="connsiteY3" fmla="*/ 919163 h 2042551"/>
              <a:gd name="connsiteX4" fmla="*/ 1864235 w 2266091"/>
              <a:gd name="connsiteY4" fmla="*/ 1578275 h 2042551"/>
              <a:gd name="connsiteX5" fmla="*/ 2062053 w 2266091"/>
              <a:gd name="connsiteY5" fmla="*/ 1652671 h 2042551"/>
              <a:gd name="connsiteX6" fmla="*/ 2263180 w 2266091"/>
              <a:gd name="connsiteY6" fmla="*/ 1843882 h 2042551"/>
              <a:gd name="connsiteX7" fmla="*/ 2167829 w 2266091"/>
              <a:gd name="connsiteY7" fmla="*/ 2035724 h 2042551"/>
              <a:gd name="connsiteX8" fmla="*/ 1982979 w 2266091"/>
              <a:gd name="connsiteY8" fmla="*/ 1968116 h 2042551"/>
              <a:gd name="connsiteX9" fmla="*/ 1792101 w 2266091"/>
              <a:gd name="connsiteY9" fmla="*/ 1670747 h 2042551"/>
              <a:gd name="connsiteX10" fmla="*/ 1070785 w 2266091"/>
              <a:gd name="connsiteY10" fmla="*/ 1001918 h 2042551"/>
              <a:gd name="connsiteX11" fmla="*/ 589427 w 2266091"/>
              <a:gd name="connsiteY11" fmla="*/ 605001 h 2042551"/>
              <a:gd name="connsiteX12" fmla="*/ 142504 w 2266091"/>
              <a:gd name="connsiteY12" fmla="*/ 448312 h 2042551"/>
              <a:gd name="connsiteX13" fmla="*/ 0 w 2266091"/>
              <a:gd name="connsiteY13" fmla="*/ 233324 h 2042551"/>
              <a:gd name="connsiteX14" fmla="*/ 233324 w 2266091"/>
              <a:gd name="connsiteY14" fmla="*/ 0 h 2042551"/>
              <a:gd name="connsiteX0" fmla="*/ 233324 w 2266091"/>
              <a:gd name="connsiteY0" fmla="*/ 0 h 2042551"/>
              <a:gd name="connsiteX1" fmla="*/ 486412 w 2266091"/>
              <a:gd name="connsiteY1" fmla="*/ 137742 h 2042551"/>
              <a:gd name="connsiteX2" fmla="*/ 649777 w 2266091"/>
              <a:gd name="connsiteY2" fmla="*/ 433831 h 2042551"/>
              <a:gd name="connsiteX3" fmla="*/ 1147094 w 2266091"/>
              <a:gd name="connsiteY3" fmla="*/ 919163 h 2042551"/>
              <a:gd name="connsiteX4" fmla="*/ 1832459 w 2266091"/>
              <a:gd name="connsiteY4" fmla="*/ 1561465 h 2042551"/>
              <a:gd name="connsiteX5" fmla="*/ 2062053 w 2266091"/>
              <a:gd name="connsiteY5" fmla="*/ 1652671 h 2042551"/>
              <a:gd name="connsiteX6" fmla="*/ 2263180 w 2266091"/>
              <a:gd name="connsiteY6" fmla="*/ 1843882 h 2042551"/>
              <a:gd name="connsiteX7" fmla="*/ 2167829 w 2266091"/>
              <a:gd name="connsiteY7" fmla="*/ 2035724 h 2042551"/>
              <a:gd name="connsiteX8" fmla="*/ 1982979 w 2266091"/>
              <a:gd name="connsiteY8" fmla="*/ 1968116 h 2042551"/>
              <a:gd name="connsiteX9" fmla="*/ 1792101 w 2266091"/>
              <a:gd name="connsiteY9" fmla="*/ 1670747 h 2042551"/>
              <a:gd name="connsiteX10" fmla="*/ 1070785 w 2266091"/>
              <a:gd name="connsiteY10" fmla="*/ 1001918 h 2042551"/>
              <a:gd name="connsiteX11" fmla="*/ 589427 w 2266091"/>
              <a:gd name="connsiteY11" fmla="*/ 605001 h 2042551"/>
              <a:gd name="connsiteX12" fmla="*/ 142504 w 2266091"/>
              <a:gd name="connsiteY12" fmla="*/ 448312 h 2042551"/>
              <a:gd name="connsiteX13" fmla="*/ 0 w 2266091"/>
              <a:gd name="connsiteY13" fmla="*/ 233324 h 2042551"/>
              <a:gd name="connsiteX14" fmla="*/ 233324 w 2266091"/>
              <a:gd name="connsiteY14" fmla="*/ 0 h 2042551"/>
              <a:gd name="connsiteX0" fmla="*/ 233324 w 2266091"/>
              <a:gd name="connsiteY0" fmla="*/ 0 h 2042551"/>
              <a:gd name="connsiteX1" fmla="*/ 486412 w 2266091"/>
              <a:gd name="connsiteY1" fmla="*/ 137742 h 2042551"/>
              <a:gd name="connsiteX2" fmla="*/ 649777 w 2266091"/>
              <a:gd name="connsiteY2" fmla="*/ 433831 h 2042551"/>
              <a:gd name="connsiteX3" fmla="*/ 1147094 w 2266091"/>
              <a:gd name="connsiteY3" fmla="*/ 919163 h 2042551"/>
              <a:gd name="connsiteX4" fmla="*/ 1832459 w 2266091"/>
              <a:gd name="connsiteY4" fmla="*/ 1561465 h 2042551"/>
              <a:gd name="connsiteX5" fmla="*/ 2062053 w 2266091"/>
              <a:gd name="connsiteY5" fmla="*/ 1652671 h 2042551"/>
              <a:gd name="connsiteX6" fmla="*/ 2263180 w 2266091"/>
              <a:gd name="connsiteY6" fmla="*/ 1843882 h 2042551"/>
              <a:gd name="connsiteX7" fmla="*/ 2167829 w 2266091"/>
              <a:gd name="connsiteY7" fmla="*/ 2035724 h 2042551"/>
              <a:gd name="connsiteX8" fmla="*/ 1982979 w 2266091"/>
              <a:gd name="connsiteY8" fmla="*/ 1968116 h 2042551"/>
              <a:gd name="connsiteX9" fmla="*/ 1792101 w 2266091"/>
              <a:gd name="connsiteY9" fmla="*/ 1670747 h 2042551"/>
              <a:gd name="connsiteX10" fmla="*/ 1070785 w 2266091"/>
              <a:gd name="connsiteY10" fmla="*/ 1001918 h 2042551"/>
              <a:gd name="connsiteX11" fmla="*/ 589427 w 2266091"/>
              <a:gd name="connsiteY11" fmla="*/ 605001 h 2042551"/>
              <a:gd name="connsiteX12" fmla="*/ 142504 w 2266091"/>
              <a:gd name="connsiteY12" fmla="*/ 448312 h 2042551"/>
              <a:gd name="connsiteX13" fmla="*/ 0 w 2266091"/>
              <a:gd name="connsiteY13" fmla="*/ 233324 h 2042551"/>
              <a:gd name="connsiteX14" fmla="*/ 233324 w 2266091"/>
              <a:gd name="connsiteY14" fmla="*/ 0 h 2042551"/>
              <a:gd name="connsiteX0" fmla="*/ 233324 w 2265358"/>
              <a:gd name="connsiteY0" fmla="*/ 0 h 2042551"/>
              <a:gd name="connsiteX1" fmla="*/ 486412 w 2265358"/>
              <a:gd name="connsiteY1" fmla="*/ 137742 h 2042551"/>
              <a:gd name="connsiteX2" fmla="*/ 649777 w 2265358"/>
              <a:gd name="connsiteY2" fmla="*/ 433831 h 2042551"/>
              <a:gd name="connsiteX3" fmla="*/ 1147094 w 2265358"/>
              <a:gd name="connsiteY3" fmla="*/ 919163 h 2042551"/>
              <a:gd name="connsiteX4" fmla="*/ 1832459 w 2265358"/>
              <a:gd name="connsiteY4" fmla="*/ 1561465 h 2042551"/>
              <a:gd name="connsiteX5" fmla="*/ 2079249 w 2265358"/>
              <a:gd name="connsiteY5" fmla="*/ 1706120 h 2042551"/>
              <a:gd name="connsiteX6" fmla="*/ 2263180 w 2265358"/>
              <a:gd name="connsiteY6" fmla="*/ 1843882 h 2042551"/>
              <a:gd name="connsiteX7" fmla="*/ 2167829 w 2265358"/>
              <a:gd name="connsiteY7" fmla="*/ 2035724 h 2042551"/>
              <a:gd name="connsiteX8" fmla="*/ 1982979 w 2265358"/>
              <a:gd name="connsiteY8" fmla="*/ 1968116 h 2042551"/>
              <a:gd name="connsiteX9" fmla="*/ 1792101 w 2265358"/>
              <a:gd name="connsiteY9" fmla="*/ 1670747 h 2042551"/>
              <a:gd name="connsiteX10" fmla="*/ 1070785 w 2265358"/>
              <a:gd name="connsiteY10" fmla="*/ 1001918 h 2042551"/>
              <a:gd name="connsiteX11" fmla="*/ 589427 w 2265358"/>
              <a:gd name="connsiteY11" fmla="*/ 605001 h 2042551"/>
              <a:gd name="connsiteX12" fmla="*/ 142504 w 2265358"/>
              <a:gd name="connsiteY12" fmla="*/ 448312 h 2042551"/>
              <a:gd name="connsiteX13" fmla="*/ 0 w 2265358"/>
              <a:gd name="connsiteY13" fmla="*/ 233324 h 2042551"/>
              <a:gd name="connsiteX14" fmla="*/ 233324 w 2265358"/>
              <a:gd name="connsiteY14" fmla="*/ 0 h 2042551"/>
              <a:gd name="connsiteX0" fmla="*/ 233324 w 2265358"/>
              <a:gd name="connsiteY0" fmla="*/ 0 h 2042551"/>
              <a:gd name="connsiteX1" fmla="*/ 486412 w 2265358"/>
              <a:gd name="connsiteY1" fmla="*/ 137742 h 2042551"/>
              <a:gd name="connsiteX2" fmla="*/ 649777 w 2265358"/>
              <a:gd name="connsiteY2" fmla="*/ 433831 h 2042551"/>
              <a:gd name="connsiteX3" fmla="*/ 1147094 w 2265358"/>
              <a:gd name="connsiteY3" fmla="*/ 919163 h 2042551"/>
              <a:gd name="connsiteX4" fmla="*/ 1832459 w 2265358"/>
              <a:gd name="connsiteY4" fmla="*/ 1561465 h 2042551"/>
              <a:gd name="connsiteX5" fmla="*/ 2079249 w 2265358"/>
              <a:gd name="connsiteY5" fmla="*/ 1706120 h 2042551"/>
              <a:gd name="connsiteX6" fmla="*/ 2263180 w 2265358"/>
              <a:gd name="connsiteY6" fmla="*/ 1843882 h 2042551"/>
              <a:gd name="connsiteX7" fmla="*/ 2167829 w 2265358"/>
              <a:gd name="connsiteY7" fmla="*/ 2035724 h 2042551"/>
              <a:gd name="connsiteX8" fmla="*/ 1982979 w 2265358"/>
              <a:gd name="connsiteY8" fmla="*/ 1968116 h 2042551"/>
              <a:gd name="connsiteX9" fmla="*/ 1792101 w 2265358"/>
              <a:gd name="connsiteY9" fmla="*/ 1670747 h 2042551"/>
              <a:gd name="connsiteX10" fmla="*/ 1070785 w 2265358"/>
              <a:gd name="connsiteY10" fmla="*/ 1001918 h 2042551"/>
              <a:gd name="connsiteX11" fmla="*/ 589427 w 2265358"/>
              <a:gd name="connsiteY11" fmla="*/ 605001 h 2042551"/>
              <a:gd name="connsiteX12" fmla="*/ 142504 w 2265358"/>
              <a:gd name="connsiteY12" fmla="*/ 448312 h 2042551"/>
              <a:gd name="connsiteX13" fmla="*/ 0 w 2265358"/>
              <a:gd name="connsiteY13" fmla="*/ 233324 h 2042551"/>
              <a:gd name="connsiteX14" fmla="*/ 233324 w 2265358"/>
              <a:gd name="connsiteY14" fmla="*/ 0 h 2042551"/>
              <a:gd name="connsiteX0" fmla="*/ 233324 w 2251020"/>
              <a:gd name="connsiteY0" fmla="*/ 0 h 2041846"/>
              <a:gd name="connsiteX1" fmla="*/ 486412 w 2251020"/>
              <a:gd name="connsiteY1" fmla="*/ 137742 h 2041846"/>
              <a:gd name="connsiteX2" fmla="*/ 649777 w 2251020"/>
              <a:gd name="connsiteY2" fmla="*/ 433831 h 2041846"/>
              <a:gd name="connsiteX3" fmla="*/ 1147094 w 2251020"/>
              <a:gd name="connsiteY3" fmla="*/ 919163 h 2041846"/>
              <a:gd name="connsiteX4" fmla="*/ 1832459 w 2251020"/>
              <a:gd name="connsiteY4" fmla="*/ 1561465 h 2041846"/>
              <a:gd name="connsiteX5" fmla="*/ 2079249 w 2251020"/>
              <a:gd name="connsiteY5" fmla="*/ 1706120 h 2041846"/>
              <a:gd name="connsiteX6" fmla="*/ 2248426 w 2251020"/>
              <a:gd name="connsiteY6" fmla="*/ 1854422 h 2041846"/>
              <a:gd name="connsiteX7" fmla="*/ 2167829 w 2251020"/>
              <a:gd name="connsiteY7" fmla="*/ 2035724 h 2041846"/>
              <a:gd name="connsiteX8" fmla="*/ 1982979 w 2251020"/>
              <a:gd name="connsiteY8" fmla="*/ 1968116 h 2041846"/>
              <a:gd name="connsiteX9" fmla="*/ 1792101 w 2251020"/>
              <a:gd name="connsiteY9" fmla="*/ 1670747 h 2041846"/>
              <a:gd name="connsiteX10" fmla="*/ 1070785 w 2251020"/>
              <a:gd name="connsiteY10" fmla="*/ 1001918 h 2041846"/>
              <a:gd name="connsiteX11" fmla="*/ 589427 w 2251020"/>
              <a:gd name="connsiteY11" fmla="*/ 605001 h 2041846"/>
              <a:gd name="connsiteX12" fmla="*/ 142504 w 2251020"/>
              <a:gd name="connsiteY12" fmla="*/ 448312 h 2041846"/>
              <a:gd name="connsiteX13" fmla="*/ 0 w 2251020"/>
              <a:gd name="connsiteY13" fmla="*/ 233324 h 2041846"/>
              <a:gd name="connsiteX14" fmla="*/ 233324 w 2251020"/>
              <a:gd name="connsiteY14" fmla="*/ 0 h 2041846"/>
              <a:gd name="connsiteX0" fmla="*/ 233324 w 2256414"/>
              <a:gd name="connsiteY0" fmla="*/ 0 h 2041846"/>
              <a:gd name="connsiteX1" fmla="*/ 486412 w 2256414"/>
              <a:gd name="connsiteY1" fmla="*/ 137742 h 2041846"/>
              <a:gd name="connsiteX2" fmla="*/ 649777 w 2256414"/>
              <a:gd name="connsiteY2" fmla="*/ 433831 h 2041846"/>
              <a:gd name="connsiteX3" fmla="*/ 1147094 w 2256414"/>
              <a:gd name="connsiteY3" fmla="*/ 919163 h 2041846"/>
              <a:gd name="connsiteX4" fmla="*/ 1832459 w 2256414"/>
              <a:gd name="connsiteY4" fmla="*/ 1561465 h 2041846"/>
              <a:gd name="connsiteX5" fmla="*/ 2079249 w 2256414"/>
              <a:gd name="connsiteY5" fmla="*/ 1706120 h 2041846"/>
              <a:gd name="connsiteX6" fmla="*/ 2248426 w 2256414"/>
              <a:gd name="connsiteY6" fmla="*/ 1854422 h 2041846"/>
              <a:gd name="connsiteX7" fmla="*/ 2167829 w 2256414"/>
              <a:gd name="connsiteY7" fmla="*/ 2035724 h 2041846"/>
              <a:gd name="connsiteX8" fmla="*/ 1982979 w 2256414"/>
              <a:gd name="connsiteY8" fmla="*/ 1968116 h 2041846"/>
              <a:gd name="connsiteX9" fmla="*/ 1792101 w 2256414"/>
              <a:gd name="connsiteY9" fmla="*/ 1670747 h 2041846"/>
              <a:gd name="connsiteX10" fmla="*/ 1070785 w 2256414"/>
              <a:gd name="connsiteY10" fmla="*/ 1001918 h 2041846"/>
              <a:gd name="connsiteX11" fmla="*/ 589427 w 2256414"/>
              <a:gd name="connsiteY11" fmla="*/ 605001 h 2041846"/>
              <a:gd name="connsiteX12" fmla="*/ 142504 w 2256414"/>
              <a:gd name="connsiteY12" fmla="*/ 448312 h 2041846"/>
              <a:gd name="connsiteX13" fmla="*/ 0 w 2256414"/>
              <a:gd name="connsiteY13" fmla="*/ 233324 h 2041846"/>
              <a:gd name="connsiteX14" fmla="*/ 233324 w 2256414"/>
              <a:gd name="connsiteY14" fmla="*/ 0 h 2041846"/>
              <a:gd name="connsiteX0" fmla="*/ 233324 w 2256414"/>
              <a:gd name="connsiteY0" fmla="*/ 0 h 2041846"/>
              <a:gd name="connsiteX1" fmla="*/ 277956 w 2256414"/>
              <a:gd name="connsiteY1" fmla="*/ 168845 h 2041846"/>
              <a:gd name="connsiteX2" fmla="*/ 649777 w 2256414"/>
              <a:gd name="connsiteY2" fmla="*/ 433831 h 2041846"/>
              <a:gd name="connsiteX3" fmla="*/ 1147094 w 2256414"/>
              <a:gd name="connsiteY3" fmla="*/ 919163 h 2041846"/>
              <a:gd name="connsiteX4" fmla="*/ 1832459 w 2256414"/>
              <a:gd name="connsiteY4" fmla="*/ 1561465 h 2041846"/>
              <a:gd name="connsiteX5" fmla="*/ 2079249 w 2256414"/>
              <a:gd name="connsiteY5" fmla="*/ 1706120 h 2041846"/>
              <a:gd name="connsiteX6" fmla="*/ 2248426 w 2256414"/>
              <a:gd name="connsiteY6" fmla="*/ 1854422 h 2041846"/>
              <a:gd name="connsiteX7" fmla="*/ 2167829 w 2256414"/>
              <a:gd name="connsiteY7" fmla="*/ 2035724 h 2041846"/>
              <a:gd name="connsiteX8" fmla="*/ 1982979 w 2256414"/>
              <a:gd name="connsiteY8" fmla="*/ 1968116 h 2041846"/>
              <a:gd name="connsiteX9" fmla="*/ 1792101 w 2256414"/>
              <a:gd name="connsiteY9" fmla="*/ 1670747 h 2041846"/>
              <a:gd name="connsiteX10" fmla="*/ 1070785 w 2256414"/>
              <a:gd name="connsiteY10" fmla="*/ 1001918 h 2041846"/>
              <a:gd name="connsiteX11" fmla="*/ 589427 w 2256414"/>
              <a:gd name="connsiteY11" fmla="*/ 605001 h 2041846"/>
              <a:gd name="connsiteX12" fmla="*/ 142504 w 2256414"/>
              <a:gd name="connsiteY12" fmla="*/ 448312 h 2041846"/>
              <a:gd name="connsiteX13" fmla="*/ 0 w 2256414"/>
              <a:gd name="connsiteY13" fmla="*/ 233324 h 2041846"/>
              <a:gd name="connsiteX14" fmla="*/ 233324 w 2256414"/>
              <a:gd name="connsiteY14" fmla="*/ 0 h 2041846"/>
              <a:gd name="connsiteX0" fmla="*/ 59185 w 2330838"/>
              <a:gd name="connsiteY0" fmla="*/ 0 h 2037378"/>
              <a:gd name="connsiteX1" fmla="*/ 352380 w 2330838"/>
              <a:gd name="connsiteY1" fmla="*/ 164377 h 2037378"/>
              <a:gd name="connsiteX2" fmla="*/ 724201 w 2330838"/>
              <a:gd name="connsiteY2" fmla="*/ 429363 h 2037378"/>
              <a:gd name="connsiteX3" fmla="*/ 1221518 w 2330838"/>
              <a:gd name="connsiteY3" fmla="*/ 914695 h 2037378"/>
              <a:gd name="connsiteX4" fmla="*/ 1906883 w 2330838"/>
              <a:gd name="connsiteY4" fmla="*/ 1556997 h 2037378"/>
              <a:gd name="connsiteX5" fmla="*/ 2153673 w 2330838"/>
              <a:gd name="connsiteY5" fmla="*/ 1701652 h 2037378"/>
              <a:gd name="connsiteX6" fmla="*/ 2322850 w 2330838"/>
              <a:gd name="connsiteY6" fmla="*/ 1849954 h 2037378"/>
              <a:gd name="connsiteX7" fmla="*/ 2242253 w 2330838"/>
              <a:gd name="connsiteY7" fmla="*/ 2031256 h 2037378"/>
              <a:gd name="connsiteX8" fmla="*/ 2057403 w 2330838"/>
              <a:gd name="connsiteY8" fmla="*/ 1963648 h 2037378"/>
              <a:gd name="connsiteX9" fmla="*/ 1866525 w 2330838"/>
              <a:gd name="connsiteY9" fmla="*/ 1666279 h 2037378"/>
              <a:gd name="connsiteX10" fmla="*/ 1145209 w 2330838"/>
              <a:gd name="connsiteY10" fmla="*/ 997450 h 2037378"/>
              <a:gd name="connsiteX11" fmla="*/ 663851 w 2330838"/>
              <a:gd name="connsiteY11" fmla="*/ 600533 h 2037378"/>
              <a:gd name="connsiteX12" fmla="*/ 216928 w 2330838"/>
              <a:gd name="connsiteY12" fmla="*/ 443844 h 2037378"/>
              <a:gd name="connsiteX13" fmla="*/ 74424 w 2330838"/>
              <a:gd name="connsiteY13" fmla="*/ 228856 h 2037378"/>
              <a:gd name="connsiteX14" fmla="*/ 59185 w 2330838"/>
              <a:gd name="connsiteY14" fmla="*/ 0 h 2037378"/>
              <a:gd name="connsiteX0" fmla="*/ 53936 w 2325589"/>
              <a:gd name="connsiteY0" fmla="*/ 0 h 2037378"/>
              <a:gd name="connsiteX1" fmla="*/ 347131 w 2325589"/>
              <a:gd name="connsiteY1" fmla="*/ 164377 h 2037378"/>
              <a:gd name="connsiteX2" fmla="*/ 718952 w 2325589"/>
              <a:gd name="connsiteY2" fmla="*/ 429363 h 2037378"/>
              <a:gd name="connsiteX3" fmla="*/ 1216269 w 2325589"/>
              <a:gd name="connsiteY3" fmla="*/ 914695 h 2037378"/>
              <a:gd name="connsiteX4" fmla="*/ 1901634 w 2325589"/>
              <a:gd name="connsiteY4" fmla="*/ 1556997 h 2037378"/>
              <a:gd name="connsiteX5" fmla="*/ 2148424 w 2325589"/>
              <a:gd name="connsiteY5" fmla="*/ 1701652 h 2037378"/>
              <a:gd name="connsiteX6" fmla="*/ 2317601 w 2325589"/>
              <a:gd name="connsiteY6" fmla="*/ 1849954 h 2037378"/>
              <a:gd name="connsiteX7" fmla="*/ 2237004 w 2325589"/>
              <a:gd name="connsiteY7" fmla="*/ 2031256 h 2037378"/>
              <a:gd name="connsiteX8" fmla="*/ 2052154 w 2325589"/>
              <a:gd name="connsiteY8" fmla="*/ 1963648 h 2037378"/>
              <a:gd name="connsiteX9" fmla="*/ 1861276 w 2325589"/>
              <a:gd name="connsiteY9" fmla="*/ 1666279 h 2037378"/>
              <a:gd name="connsiteX10" fmla="*/ 1139960 w 2325589"/>
              <a:gd name="connsiteY10" fmla="*/ 997450 h 2037378"/>
              <a:gd name="connsiteX11" fmla="*/ 658602 w 2325589"/>
              <a:gd name="connsiteY11" fmla="*/ 600533 h 2037378"/>
              <a:gd name="connsiteX12" fmla="*/ 211679 w 2325589"/>
              <a:gd name="connsiteY12" fmla="*/ 443844 h 2037378"/>
              <a:gd name="connsiteX13" fmla="*/ 90454 w 2325589"/>
              <a:gd name="connsiteY13" fmla="*/ 227772 h 2037378"/>
              <a:gd name="connsiteX14" fmla="*/ 53936 w 2325589"/>
              <a:gd name="connsiteY14" fmla="*/ 0 h 2037378"/>
              <a:gd name="connsiteX0" fmla="*/ 53936 w 2325589"/>
              <a:gd name="connsiteY0" fmla="*/ 0 h 2037378"/>
              <a:gd name="connsiteX1" fmla="*/ 347131 w 2325589"/>
              <a:gd name="connsiteY1" fmla="*/ 164377 h 2037378"/>
              <a:gd name="connsiteX2" fmla="*/ 569944 w 2325589"/>
              <a:gd name="connsiteY2" fmla="*/ 342725 h 2037378"/>
              <a:gd name="connsiteX3" fmla="*/ 1216269 w 2325589"/>
              <a:gd name="connsiteY3" fmla="*/ 914695 h 2037378"/>
              <a:gd name="connsiteX4" fmla="*/ 1901634 w 2325589"/>
              <a:gd name="connsiteY4" fmla="*/ 1556997 h 2037378"/>
              <a:gd name="connsiteX5" fmla="*/ 2148424 w 2325589"/>
              <a:gd name="connsiteY5" fmla="*/ 1701652 h 2037378"/>
              <a:gd name="connsiteX6" fmla="*/ 2317601 w 2325589"/>
              <a:gd name="connsiteY6" fmla="*/ 1849954 h 2037378"/>
              <a:gd name="connsiteX7" fmla="*/ 2237004 w 2325589"/>
              <a:gd name="connsiteY7" fmla="*/ 2031256 h 2037378"/>
              <a:gd name="connsiteX8" fmla="*/ 2052154 w 2325589"/>
              <a:gd name="connsiteY8" fmla="*/ 1963648 h 2037378"/>
              <a:gd name="connsiteX9" fmla="*/ 1861276 w 2325589"/>
              <a:gd name="connsiteY9" fmla="*/ 1666279 h 2037378"/>
              <a:gd name="connsiteX10" fmla="*/ 1139960 w 2325589"/>
              <a:gd name="connsiteY10" fmla="*/ 997450 h 2037378"/>
              <a:gd name="connsiteX11" fmla="*/ 658602 w 2325589"/>
              <a:gd name="connsiteY11" fmla="*/ 600533 h 2037378"/>
              <a:gd name="connsiteX12" fmla="*/ 211679 w 2325589"/>
              <a:gd name="connsiteY12" fmla="*/ 443844 h 2037378"/>
              <a:gd name="connsiteX13" fmla="*/ 90454 w 2325589"/>
              <a:gd name="connsiteY13" fmla="*/ 227772 h 2037378"/>
              <a:gd name="connsiteX14" fmla="*/ 53936 w 2325589"/>
              <a:gd name="connsiteY14" fmla="*/ 0 h 2037378"/>
              <a:gd name="connsiteX0" fmla="*/ 53593 w 2325246"/>
              <a:gd name="connsiteY0" fmla="*/ 0 h 2037378"/>
              <a:gd name="connsiteX1" fmla="*/ 346788 w 2325246"/>
              <a:gd name="connsiteY1" fmla="*/ 164377 h 2037378"/>
              <a:gd name="connsiteX2" fmla="*/ 569601 w 2325246"/>
              <a:gd name="connsiteY2" fmla="*/ 342725 h 2037378"/>
              <a:gd name="connsiteX3" fmla="*/ 1215926 w 2325246"/>
              <a:gd name="connsiteY3" fmla="*/ 914695 h 2037378"/>
              <a:gd name="connsiteX4" fmla="*/ 1901291 w 2325246"/>
              <a:gd name="connsiteY4" fmla="*/ 1556997 h 2037378"/>
              <a:gd name="connsiteX5" fmla="*/ 2148081 w 2325246"/>
              <a:gd name="connsiteY5" fmla="*/ 1701652 h 2037378"/>
              <a:gd name="connsiteX6" fmla="*/ 2317258 w 2325246"/>
              <a:gd name="connsiteY6" fmla="*/ 1849954 h 2037378"/>
              <a:gd name="connsiteX7" fmla="*/ 2236661 w 2325246"/>
              <a:gd name="connsiteY7" fmla="*/ 2031256 h 2037378"/>
              <a:gd name="connsiteX8" fmla="*/ 2051811 w 2325246"/>
              <a:gd name="connsiteY8" fmla="*/ 1963648 h 2037378"/>
              <a:gd name="connsiteX9" fmla="*/ 1860933 w 2325246"/>
              <a:gd name="connsiteY9" fmla="*/ 1666279 h 2037378"/>
              <a:gd name="connsiteX10" fmla="*/ 1139617 w 2325246"/>
              <a:gd name="connsiteY10" fmla="*/ 997450 h 2037378"/>
              <a:gd name="connsiteX11" fmla="*/ 658259 w 2325246"/>
              <a:gd name="connsiteY11" fmla="*/ 600533 h 2037378"/>
              <a:gd name="connsiteX12" fmla="*/ 200803 w 2325246"/>
              <a:gd name="connsiteY12" fmla="*/ 238512 h 2037378"/>
              <a:gd name="connsiteX13" fmla="*/ 90111 w 2325246"/>
              <a:gd name="connsiteY13" fmla="*/ 227772 h 2037378"/>
              <a:gd name="connsiteX14" fmla="*/ 53593 w 2325246"/>
              <a:gd name="connsiteY14" fmla="*/ 0 h 2037378"/>
              <a:gd name="connsiteX0" fmla="*/ 47668 w 2319321"/>
              <a:gd name="connsiteY0" fmla="*/ 0 h 2037378"/>
              <a:gd name="connsiteX1" fmla="*/ 340863 w 2319321"/>
              <a:gd name="connsiteY1" fmla="*/ 164377 h 2037378"/>
              <a:gd name="connsiteX2" fmla="*/ 563676 w 2319321"/>
              <a:gd name="connsiteY2" fmla="*/ 342725 h 2037378"/>
              <a:gd name="connsiteX3" fmla="*/ 1210001 w 2319321"/>
              <a:gd name="connsiteY3" fmla="*/ 914695 h 2037378"/>
              <a:gd name="connsiteX4" fmla="*/ 1895366 w 2319321"/>
              <a:gd name="connsiteY4" fmla="*/ 1556997 h 2037378"/>
              <a:gd name="connsiteX5" fmla="*/ 2142156 w 2319321"/>
              <a:gd name="connsiteY5" fmla="*/ 1701652 h 2037378"/>
              <a:gd name="connsiteX6" fmla="*/ 2311333 w 2319321"/>
              <a:gd name="connsiteY6" fmla="*/ 1849954 h 2037378"/>
              <a:gd name="connsiteX7" fmla="*/ 2230736 w 2319321"/>
              <a:gd name="connsiteY7" fmla="*/ 2031256 h 2037378"/>
              <a:gd name="connsiteX8" fmla="*/ 2045886 w 2319321"/>
              <a:gd name="connsiteY8" fmla="*/ 1963648 h 2037378"/>
              <a:gd name="connsiteX9" fmla="*/ 1855008 w 2319321"/>
              <a:gd name="connsiteY9" fmla="*/ 1666279 h 2037378"/>
              <a:gd name="connsiteX10" fmla="*/ 1133692 w 2319321"/>
              <a:gd name="connsiteY10" fmla="*/ 997450 h 2037378"/>
              <a:gd name="connsiteX11" fmla="*/ 652334 w 2319321"/>
              <a:gd name="connsiteY11" fmla="*/ 600533 h 2037378"/>
              <a:gd name="connsiteX12" fmla="*/ 194878 w 2319321"/>
              <a:gd name="connsiteY12" fmla="*/ 238512 h 2037378"/>
              <a:gd name="connsiteX13" fmla="*/ 113871 w 2319321"/>
              <a:gd name="connsiteY13" fmla="*/ 167879 h 2037378"/>
              <a:gd name="connsiteX14" fmla="*/ 47668 w 2319321"/>
              <a:gd name="connsiteY14" fmla="*/ 0 h 2037378"/>
              <a:gd name="connsiteX0" fmla="*/ 65219 w 2252303"/>
              <a:gd name="connsiteY0" fmla="*/ 0 h 1986377"/>
              <a:gd name="connsiteX1" fmla="*/ 273845 w 2252303"/>
              <a:gd name="connsiteY1" fmla="*/ 113376 h 1986377"/>
              <a:gd name="connsiteX2" fmla="*/ 496658 w 2252303"/>
              <a:gd name="connsiteY2" fmla="*/ 291724 h 1986377"/>
              <a:gd name="connsiteX3" fmla="*/ 1142983 w 2252303"/>
              <a:gd name="connsiteY3" fmla="*/ 863694 h 1986377"/>
              <a:gd name="connsiteX4" fmla="*/ 1828348 w 2252303"/>
              <a:gd name="connsiteY4" fmla="*/ 1505996 h 1986377"/>
              <a:gd name="connsiteX5" fmla="*/ 2075138 w 2252303"/>
              <a:gd name="connsiteY5" fmla="*/ 1650651 h 1986377"/>
              <a:gd name="connsiteX6" fmla="*/ 2244315 w 2252303"/>
              <a:gd name="connsiteY6" fmla="*/ 1798953 h 1986377"/>
              <a:gd name="connsiteX7" fmla="*/ 2163718 w 2252303"/>
              <a:gd name="connsiteY7" fmla="*/ 1980255 h 1986377"/>
              <a:gd name="connsiteX8" fmla="*/ 1978868 w 2252303"/>
              <a:gd name="connsiteY8" fmla="*/ 1912647 h 1986377"/>
              <a:gd name="connsiteX9" fmla="*/ 1787990 w 2252303"/>
              <a:gd name="connsiteY9" fmla="*/ 1615278 h 1986377"/>
              <a:gd name="connsiteX10" fmla="*/ 1066674 w 2252303"/>
              <a:gd name="connsiteY10" fmla="*/ 946449 h 1986377"/>
              <a:gd name="connsiteX11" fmla="*/ 585316 w 2252303"/>
              <a:gd name="connsiteY11" fmla="*/ 549532 h 1986377"/>
              <a:gd name="connsiteX12" fmla="*/ 127860 w 2252303"/>
              <a:gd name="connsiteY12" fmla="*/ 187511 h 1986377"/>
              <a:gd name="connsiteX13" fmla="*/ 46853 w 2252303"/>
              <a:gd name="connsiteY13" fmla="*/ 116878 h 1986377"/>
              <a:gd name="connsiteX14" fmla="*/ 65219 w 2252303"/>
              <a:gd name="connsiteY14" fmla="*/ 0 h 1986377"/>
              <a:gd name="connsiteX0" fmla="*/ 67992 w 2255076"/>
              <a:gd name="connsiteY0" fmla="*/ 0 h 1986377"/>
              <a:gd name="connsiteX1" fmla="*/ 276618 w 2255076"/>
              <a:gd name="connsiteY1" fmla="*/ 113376 h 1986377"/>
              <a:gd name="connsiteX2" fmla="*/ 499431 w 2255076"/>
              <a:gd name="connsiteY2" fmla="*/ 291724 h 1986377"/>
              <a:gd name="connsiteX3" fmla="*/ 1145756 w 2255076"/>
              <a:gd name="connsiteY3" fmla="*/ 863694 h 1986377"/>
              <a:gd name="connsiteX4" fmla="*/ 1831121 w 2255076"/>
              <a:gd name="connsiteY4" fmla="*/ 1505996 h 1986377"/>
              <a:gd name="connsiteX5" fmla="*/ 2077911 w 2255076"/>
              <a:gd name="connsiteY5" fmla="*/ 1650651 h 1986377"/>
              <a:gd name="connsiteX6" fmla="*/ 2247088 w 2255076"/>
              <a:gd name="connsiteY6" fmla="*/ 1798953 h 1986377"/>
              <a:gd name="connsiteX7" fmla="*/ 2166491 w 2255076"/>
              <a:gd name="connsiteY7" fmla="*/ 1980255 h 1986377"/>
              <a:gd name="connsiteX8" fmla="*/ 1981641 w 2255076"/>
              <a:gd name="connsiteY8" fmla="*/ 1912647 h 1986377"/>
              <a:gd name="connsiteX9" fmla="*/ 1790763 w 2255076"/>
              <a:gd name="connsiteY9" fmla="*/ 1615278 h 1986377"/>
              <a:gd name="connsiteX10" fmla="*/ 1069447 w 2255076"/>
              <a:gd name="connsiteY10" fmla="*/ 946449 h 1986377"/>
              <a:gd name="connsiteX11" fmla="*/ 588089 w 2255076"/>
              <a:gd name="connsiteY11" fmla="*/ 549532 h 1986377"/>
              <a:gd name="connsiteX12" fmla="*/ 130633 w 2255076"/>
              <a:gd name="connsiteY12" fmla="*/ 187511 h 1986377"/>
              <a:gd name="connsiteX13" fmla="*/ 41529 w 2255076"/>
              <a:gd name="connsiteY13" fmla="*/ 114219 h 1986377"/>
              <a:gd name="connsiteX14" fmla="*/ 67992 w 2255076"/>
              <a:gd name="connsiteY14" fmla="*/ 0 h 1986377"/>
              <a:gd name="connsiteX0" fmla="*/ 67992 w 2255076"/>
              <a:gd name="connsiteY0" fmla="*/ 0 h 1986377"/>
              <a:gd name="connsiteX1" fmla="*/ 276618 w 2255076"/>
              <a:gd name="connsiteY1" fmla="*/ 113376 h 1986377"/>
              <a:gd name="connsiteX2" fmla="*/ 499431 w 2255076"/>
              <a:gd name="connsiteY2" fmla="*/ 291724 h 1986377"/>
              <a:gd name="connsiteX3" fmla="*/ 1145756 w 2255076"/>
              <a:gd name="connsiteY3" fmla="*/ 863694 h 1986377"/>
              <a:gd name="connsiteX4" fmla="*/ 1831121 w 2255076"/>
              <a:gd name="connsiteY4" fmla="*/ 1505996 h 1986377"/>
              <a:gd name="connsiteX5" fmla="*/ 2077911 w 2255076"/>
              <a:gd name="connsiteY5" fmla="*/ 1650651 h 1986377"/>
              <a:gd name="connsiteX6" fmla="*/ 2247088 w 2255076"/>
              <a:gd name="connsiteY6" fmla="*/ 1798953 h 1986377"/>
              <a:gd name="connsiteX7" fmla="*/ 2166491 w 2255076"/>
              <a:gd name="connsiteY7" fmla="*/ 1980255 h 1986377"/>
              <a:gd name="connsiteX8" fmla="*/ 1981641 w 2255076"/>
              <a:gd name="connsiteY8" fmla="*/ 1912647 h 1986377"/>
              <a:gd name="connsiteX9" fmla="*/ 1790763 w 2255076"/>
              <a:gd name="connsiteY9" fmla="*/ 1615278 h 1986377"/>
              <a:gd name="connsiteX10" fmla="*/ 1069447 w 2255076"/>
              <a:gd name="connsiteY10" fmla="*/ 946449 h 1986377"/>
              <a:gd name="connsiteX11" fmla="*/ 562836 w 2255076"/>
              <a:gd name="connsiteY11" fmla="*/ 481683 h 1986377"/>
              <a:gd name="connsiteX12" fmla="*/ 130633 w 2255076"/>
              <a:gd name="connsiteY12" fmla="*/ 187511 h 1986377"/>
              <a:gd name="connsiteX13" fmla="*/ 41529 w 2255076"/>
              <a:gd name="connsiteY13" fmla="*/ 114219 h 1986377"/>
              <a:gd name="connsiteX14" fmla="*/ 67992 w 2255076"/>
              <a:gd name="connsiteY14" fmla="*/ 0 h 1986377"/>
              <a:gd name="connsiteX0" fmla="*/ 67992 w 2255076"/>
              <a:gd name="connsiteY0" fmla="*/ 0 h 1986377"/>
              <a:gd name="connsiteX1" fmla="*/ 276618 w 2255076"/>
              <a:gd name="connsiteY1" fmla="*/ 113376 h 1986377"/>
              <a:gd name="connsiteX2" fmla="*/ 499431 w 2255076"/>
              <a:gd name="connsiteY2" fmla="*/ 291724 h 1986377"/>
              <a:gd name="connsiteX3" fmla="*/ 1145756 w 2255076"/>
              <a:gd name="connsiteY3" fmla="*/ 863694 h 1986377"/>
              <a:gd name="connsiteX4" fmla="*/ 1831121 w 2255076"/>
              <a:gd name="connsiteY4" fmla="*/ 1505996 h 1986377"/>
              <a:gd name="connsiteX5" fmla="*/ 2077911 w 2255076"/>
              <a:gd name="connsiteY5" fmla="*/ 1650651 h 1986377"/>
              <a:gd name="connsiteX6" fmla="*/ 2247088 w 2255076"/>
              <a:gd name="connsiteY6" fmla="*/ 1798953 h 1986377"/>
              <a:gd name="connsiteX7" fmla="*/ 2166491 w 2255076"/>
              <a:gd name="connsiteY7" fmla="*/ 1980255 h 1986377"/>
              <a:gd name="connsiteX8" fmla="*/ 1981641 w 2255076"/>
              <a:gd name="connsiteY8" fmla="*/ 1912647 h 1986377"/>
              <a:gd name="connsiteX9" fmla="*/ 1790763 w 2255076"/>
              <a:gd name="connsiteY9" fmla="*/ 1615278 h 1986377"/>
              <a:gd name="connsiteX10" fmla="*/ 1069447 w 2255076"/>
              <a:gd name="connsiteY10" fmla="*/ 946449 h 1986377"/>
              <a:gd name="connsiteX11" fmla="*/ 562836 w 2255076"/>
              <a:gd name="connsiteY11" fmla="*/ 481683 h 1986377"/>
              <a:gd name="connsiteX12" fmla="*/ 130633 w 2255076"/>
              <a:gd name="connsiteY12" fmla="*/ 187511 h 1986377"/>
              <a:gd name="connsiteX13" fmla="*/ 41529 w 2255076"/>
              <a:gd name="connsiteY13" fmla="*/ 114219 h 1986377"/>
              <a:gd name="connsiteX14" fmla="*/ 67992 w 2255076"/>
              <a:gd name="connsiteY14" fmla="*/ 0 h 1986377"/>
              <a:gd name="connsiteX0" fmla="*/ 67992 w 2255076"/>
              <a:gd name="connsiteY0" fmla="*/ 0 h 1986377"/>
              <a:gd name="connsiteX1" fmla="*/ 276618 w 2255076"/>
              <a:gd name="connsiteY1" fmla="*/ 113376 h 1986377"/>
              <a:gd name="connsiteX2" fmla="*/ 499431 w 2255076"/>
              <a:gd name="connsiteY2" fmla="*/ 291724 h 1986377"/>
              <a:gd name="connsiteX3" fmla="*/ 1145756 w 2255076"/>
              <a:gd name="connsiteY3" fmla="*/ 863694 h 1986377"/>
              <a:gd name="connsiteX4" fmla="*/ 1831121 w 2255076"/>
              <a:gd name="connsiteY4" fmla="*/ 1505996 h 1986377"/>
              <a:gd name="connsiteX5" fmla="*/ 2077911 w 2255076"/>
              <a:gd name="connsiteY5" fmla="*/ 1650651 h 1986377"/>
              <a:gd name="connsiteX6" fmla="*/ 2247088 w 2255076"/>
              <a:gd name="connsiteY6" fmla="*/ 1798953 h 1986377"/>
              <a:gd name="connsiteX7" fmla="*/ 2166491 w 2255076"/>
              <a:gd name="connsiteY7" fmla="*/ 1980255 h 1986377"/>
              <a:gd name="connsiteX8" fmla="*/ 1981641 w 2255076"/>
              <a:gd name="connsiteY8" fmla="*/ 1912647 h 1986377"/>
              <a:gd name="connsiteX9" fmla="*/ 1790763 w 2255076"/>
              <a:gd name="connsiteY9" fmla="*/ 1615278 h 1986377"/>
              <a:gd name="connsiteX10" fmla="*/ 1069447 w 2255076"/>
              <a:gd name="connsiteY10" fmla="*/ 946449 h 1986377"/>
              <a:gd name="connsiteX11" fmla="*/ 562836 w 2255076"/>
              <a:gd name="connsiteY11" fmla="*/ 481683 h 1986377"/>
              <a:gd name="connsiteX12" fmla="*/ 130633 w 2255076"/>
              <a:gd name="connsiteY12" fmla="*/ 187511 h 1986377"/>
              <a:gd name="connsiteX13" fmla="*/ 41529 w 2255076"/>
              <a:gd name="connsiteY13" fmla="*/ 114219 h 1986377"/>
              <a:gd name="connsiteX14" fmla="*/ 67992 w 2255076"/>
              <a:gd name="connsiteY14" fmla="*/ 0 h 1986377"/>
              <a:gd name="connsiteX0" fmla="*/ 65652 w 2252736"/>
              <a:gd name="connsiteY0" fmla="*/ 0 h 1986377"/>
              <a:gd name="connsiteX1" fmla="*/ 274278 w 2252736"/>
              <a:gd name="connsiteY1" fmla="*/ 113376 h 1986377"/>
              <a:gd name="connsiteX2" fmla="*/ 497091 w 2252736"/>
              <a:gd name="connsiteY2" fmla="*/ 291724 h 1986377"/>
              <a:gd name="connsiteX3" fmla="*/ 1143416 w 2252736"/>
              <a:gd name="connsiteY3" fmla="*/ 863694 h 1986377"/>
              <a:gd name="connsiteX4" fmla="*/ 1828781 w 2252736"/>
              <a:gd name="connsiteY4" fmla="*/ 1505996 h 1986377"/>
              <a:gd name="connsiteX5" fmla="*/ 2075571 w 2252736"/>
              <a:gd name="connsiteY5" fmla="*/ 1650651 h 1986377"/>
              <a:gd name="connsiteX6" fmla="*/ 2244748 w 2252736"/>
              <a:gd name="connsiteY6" fmla="*/ 1798953 h 1986377"/>
              <a:gd name="connsiteX7" fmla="*/ 2164151 w 2252736"/>
              <a:gd name="connsiteY7" fmla="*/ 1980255 h 1986377"/>
              <a:gd name="connsiteX8" fmla="*/ 1979301 w 2252736"/>
              <a:gd name="connsiteY8" fmla="*/ 1912647 h 1986377"/>
              <a:gd name="connsiteX9" fmla="*/ 1788423 w 2252736"/>
              <a:gd name="connsiteY9" fmla="*/ 1615278 h 1986377"/>
              <a:gd name="connsiteX10" fmla="*/ 1067107 w 2252736"/>
              <a:gd name="connsiteY10" fmla="*/ 946449 h 1986377"/>
              <a:gd name="connsiteX11" fmla="*/ 560496 w 2252736"/>
              <a:gd name="connsiteY11" fmla="*/ 481683 h 1986377"/>
              <a:gd name="connsiteX12" fmla="*/ 78910 w 2252736"/>
              <a:gd name="connsiteY12" fmla="*/ 185418 h 1986377"/>
              <a:gd name="connsiteX13" fmla="*/ 39189 w 2252736"/>
              <a:gd name="connsiteY13" fmla="*/ 114219 h 1986377"/>
              <a:gd name="connsiteX14" fmla="*/ 65652 w 2252736"/>
              <a:gd name="connsiteY14" fmla="*/ 0 h 1986377"/>
              <a:gd name="connsiteX0" fmla="*/ 76868 w 2263952"/>
              <a:gd name="connsiteY0" fmla="*/ 0 h 1986377"/>
              <a:gd name="connsiteX1" fmla="*/ 285494 w 2263952"/>
              <a:gd name="connsiteY1" fmla="*/ 113376 h 1986377"/>
              <a:gd name="connsiteX2" fmla="*/ 508307 w 2263952"/>
              <a:gd name="connsiteY2" fmla="*/ 291724 h 1986377"/>
              <a:gd name="connsiteX3" fmla="*/ 1154632 w 2263952"/>
              <a:gd name="connsiteY3" fmla="*/ 863694 h 1986377"/>
              <a:gd name="connsiteX4" fmla="*/ 1839997 w 2263952"/>
              <a:gd name="connsiteY4" fmla="*/ 1505996 h 1986377"/>
              <a:gd name="connsiteX5" fmla="*/ 2086787 w 2263952"/>
              <a:gd name="connsiteY5" fmla="*/ 1650651 h 1986377"/>
              <a:gd name="connsiteX6" fmla="*/ 2255964 w 2263952"/>
              <a:gd name="connsiteY6" fmla="*/ 1798953 h 1986377"/>
              <a:gd name="connsiteX7" fmla="*/ 2175367 w 2263952"/>
              <a:gd name="connsiteY7" fmla="*/ 1980255 h 1986377"/>
              <a:gd name="connsiteX8" fmla="*/ 1990517 w 2263952"/>
              <a:gd name="connsiteY8" fmla="*/ 1912647 h 1986377"/>
              <a:gd name="connsiteX9" fmla="*/ 1799639 w 2263952"/>
              <a:gd name="connsiteY9" fmla="*/ 1615278 h 1986377"/>
              <a:gd name="connsiteX10" fmla="*/ 1078323 w 2263952"/>
              <a:gd name="connsiteY10" fmla="*/ 946449 h 1986377"/>
              <a:gd name="connsiteX11" fmla="*/ 571712 w 2263952"/>
              <a:gd name="connsiteY11" fmla="*/ 481683 h 1986377"/>
              <a:gd name="connsiteX12" fmla="*/ 90126 w 2263952"/>
              <a:gd name="connsiteY12" fmla="*/ 185418 h 1986377"/>
              <a:gd name="connsiteX13" fmla="*/ 21809 w 2263952"/>
              <a:gd name="connsiteY13" fmla="*/ 63440 h 1986377"/>
              <a:gd name="connsiteX14" fmla="*/ 76868 w 2263952"/>
              <a:gd name="connsiteY14" fmla="*/ 0 h 1986377"/>
              <a:gd name="connsiteX0" fmla="*/ 85458 w 2253122"/>
              <a:gd name="connsiteY0" fmla="*/ 0 h 2001193"/>
              <a:gd name="connsiteX1" fmla="*/ 274664 w 2253122"/>
              <a:gd name="connsiteY1" fmla="*/ 128192 h 2001193"/>
              <a:gd name="connsiteX2" fmla="*/ 497477 w 2253122"/>
              <a:gd name="connsiteY2" fmla="*/ 306540 h 2001193"/>
              <a:gd name="connsiteX3" fmla="*/ 1143802 w 2253122"/>
              <a:gd name="connsiteY3" fmla="*/ 878510 h 2001193"/>
              <a:gd name="connsiteX4" fmla="*/ 1829167 w 2253122"/>
              <a:gd name="connsiteY4" fmla="*/ 1520812 h 2001193"/>
              <a:gd name="connsiteX5" fmla="*/ 2075957 w 2253122"/>
              <a:gd name="connsiteY5" fmla="*/ 1665467 h 2001193"/>
              <a:gd name="connsiteX6" fmla="*/ 2245134 w 2253122"/>
              <a:gd name="connsiteY6" fmla="*/ 1813769 h 2001193"/>
              <a:gd name="connsiteX7" fmla="*/ 2164537 w 2253122"/>
              <a:gd name="connsiteY7" fmla="*/ 1995071 h 2001193"/>
              <a:gd name="connsiteX8" fmla="*/ 1979687 w 2253122"/>
              <a:gd name="connsiteY8" fmla="*/ 1927463 h 2001193"/>
              <a:gd name="connsiteX9" fmla="*/ 1788809 w 2253122"/>
              <a:gd name="connsiteY9" fmla="*/ 1630094 h 2001193"/>
              <a:gd name="connsiteX10" fmla="*/ 1067493 w 2253122"/>
              <a:gd name="connsiteY10" fmla="*/ 961265 h 2001193"/>
              <a:gd name="connsiteX11" fmla="*/ 560882 w 2253122"/>
              <a:gd name="connsiteY11" fmla="*/ 496499 h 2001193"/>
              <a:gd name="connsiteX12" fmla="*/ 79296 w 2253122"/>
              <a:gd name="connsiteY12" fmla="*/ 200234 h 2001193"/>
              <a:gd name="connsiteX13" fmla="*/ 10979 w 2253122"/>
              <a:gd name="connsiteY13" fmla="*/ 78256 h 2001193"/>
              <a:gd name="connsiteX14" fmla="*/ 85458 w 2253122"/>
              <a:gd name="connsiteY14" fmla="*/ 0 h 2001193"/>
              <a:gd name="connsiteX0" fmla="*/ 85709 w 2253373"/>
              <a:gd name="connsiteY0" fmla="*/ 0 h 2001193"/>
              <a:gd name="connsiteX1" fmla="*/ 274915 w 2253373"/>
              <a:gd name="connsiteY1" fmla="*/ 128192 h 2001193"/>
              <a:gd name="connsiteX2" fmla="*/ 497728 w 2253373"/>
              <a:gd name="connsiteY2" fmla="*/ 306540 h 2001193"/>
              <a:gd name="connsiteX3" fmla="*/ 1144053 w 2253373"/>
              <a:gd name="connsiteY3" fmla="*/ 878510 h 2001193"/>
              <a:gd name="connsiteX4" fmla="*/ 1829418 w 2253373"/>
              <a:gd name="connsiteY4" fmla="*/ 1520812 h 2001193"/>
              <a:gd name="connsiteX5" fmla="*/ 2076208 w 2253373"/>
              <a:gd name="connsiteY5" fmla="*/ 1665467 h 2001193"/>
              <a:gd name="connsiteX6" fmla="*/ 2245385 w 2253373"/>
              <a:gd name="connsiteY6" fmla="*/ 1813769 h 2001193"/>
              <a:gd name="connsiteX7" fmla="*/ 2164788 w 2253373"/>
              <a:gd name="connsiteY7" fmla="*/ 1995071 h 2001193"/>
              <a:gd name="connsiteX8" fmla="*/ 1979938 w 2253373"/>
              <a:gd name="connsiteY8" fmla="*/ 1927463 h 2001193"/>
              <a:gd name="connsiteX9" fmla="*/ 1789060 w 2253373"/>
              <a:gd name="connsiteY9" fmla="*/ 1630094 h 2001193"/>
              <a:gd name="connsiteX10" fmla="*/ 1067744 w 2253373"/>
              <a:gd name="connsiteY10" fmla="*/ 961265 h 2001193"/>
              <a:gd name="connsiteX11" fmla="*/ 561133 w 2253373"/>
              <a:gd name="connsiteY11" fmla="*/ 496499 h 2001193"/>
              <a:gd name="connsiteX12" fmla="*/ 79547 w 2253373"/>
              <a:gd name="connsiteY12" fmla="*/ 200234 h 2001193"/>
              <a:gd name="connsiteX13" fmla="*/ 11230 w 2253373"/>
              <a:gd name="connsiteY13" fmla="*/ 78256 h 2001193"/>
              <a:gd name="connsiteX14" fmla="*/ 85709 w 2253373"/>
              <a:gd name="connsiteY14" fmla="*/ 0 h 2001193"/>
              <a:gd name="connsiteX0" fmla="*/ 85709 w 2253373"/>
              <a:gd name="connsiteY0" fmla="*/ 0 h 2001193"/>
              <a:gd name="connsiteX1" fmla="*/ 274915 w 2253373"/>
              <a:gd name="connsiteY1" fmla="*/ 128192 h 2001193"/>
              <a:gd name="connsiteX2" fmla="*/ 497728 w 2253373"/>
              <a:gd name="connsiteY2" fmla="*/ 306540 h 2001193"/>
              <a:gd name="connsiteX3" fmla="*/ 1144053 w 2253373"/>
              <a:gd name="connsiteY3" fmla="*/ 878510 h 2001193"/>
              <a:gd name="connsiteX4" fmla="*/ 1829418 w 2253373"/>
              <a:gd name="connsiteY4" fmla="*/ 1520812 h 2001193"/>
              <a:gd name="connsiteX5" fmla="*/ 2076208 w 2253373"/>
              <a:gd name="connsiteY5" fmla="*/ 1665467 h 2001193"/>
              <a:gd name="connsiteX6" fmla="*/ 2245385 w 2253373"/>
              <a:gd name="connsiteY6" fmla="*/ 1813769 h 2001193"/>
              <a:gd name="connsiteX7" fmla="*/ 2164788 w 2253373"/>
              <a:gd name="connsiteY7" fmla="*/ 1995071 h 2001193"/>
              <a:gd name="connsiteX8" fmla="*/ 1979938 w 2253373"/>
              <a:gd name="connsiteY8" fmla="*/ 1927463 h 2001193"/>
              <a:gd name="connsiteX9" fmla="*/ 1789060 w 2253373"/>
              <a:gd name="connsiteY9" fmla="*/ 1630094 h 2001193"/>
              <a:gd name="connsiteX10" fmla="*/ 1067744 w 2253373"/>
              <a:gd name="connsiteY10" fmla="*/ 961265 h 2001193"/>
              <a:gd name="connsiteX11" fmla="*/ 561133 w 2253373"/>
              <a:gd name="connsiteY11" fmla="*/ 496499 h 2001193"/>
              <a:gd name="connsiteX12" fmla="*/ 79547 w 2253373"/>
              <a:gd name="connsiteY12" fmla="*/ 200234 h 2001193"/>
              <a:gd name="connsiteX13" fmla="*/ 11230 w 2253373"/>
              <a:gd name="connsiteY13" fmla="*/ 78256 h 2001193"/>
              <a:gd name="connsiteX14" fmla="*/ 85709 w 2253373"/>
              <a:gd name="connsiteY14" fmla="*/ 0 h 2001193"/>
              <a:gd name="connsiteX0" fmla="*/ 85709 w 2253373"/>
              <a:gd name="connsiteY0" fmla="*/ 0 h 2001193"/>
              <a:gd name="connsiteX1" fmla="*/ 225202 w 2253373"/>
              <a:gd name="connsiteY1" fmla="*/ 152233 h 2001193"/>
              <a:gd name="connsiteX2" fmla="*/ 497728 w 2253373"/>
              <a:gd name="connsiteY2" fmla="*/ 306540 h 2001193"/>
              <a:gd name="connsiteX3" fmla="*/ 1144053 w 2253373"/>
              <a:gd name="connsiteY3" fmla="*/ 878510 h 2001193"/>
              <a:gd name="connsiteX4" fmla="*/ 1829418 w 2253373"/>
              <a:gd name="connsiteY4" fmla="*/ 1520812 h 2001193"/>
              <a:gd name="connsiteX5" fmla="*/ 2076208 w 2253373"/>
              <a:gd name="connsiteY5" fmla="*/ 1665467 h 2001193"/>
              <a:gd name="connsiteX6" fmla="*/ 2245385 w 2253373"/>
              <a:gd name="connsiteY6" fmla="*/ 1813769 h 2001193"/>
              <a:gd name="connsiteX7" fmla="*/ 2164788 w 2253373"/>
              <a:gd name="connsiteY7" fmla="*/ 1995071 h 2001193"/>
              <a:gd name="connsiteX8" fmla="*/ 1979938 w 2253373"/>
              <a:gd name="connsiteY8" fmla="*/ 1927463 h 2001193"/>
              <a:gd name="connsiteX9" fmla="*/ 1789060 w 2253373"/>
              <a:gd name="connsiteY9" fmla="*/ 1630094 h 2001193"/>
              <a:gd name="connsiteX10" fmla="*/ 1067744 w 2253373"/>
              <a:gd name="connsiteY10" fmla="*/ 961265 h 2001193"/>
              <a:gd name="connsiteX11" fmla="*/ 561133 w 2253373"/>
              <a:gd name="connsiteY11" fmla="*/ 496499 h 2001193"/>
              <a:gd name="connsiteX12" fmla="*/ 79547 w 2253373"/>
              <a:gd name="connsiteY12" fmla="*/ 200234 h 2001193"/>
              <a:gd name="connsiteX13" fmla="*/ 11230 w 2253373"/>
              <a:gd name="connsiteY13" fmla="*/ 78256 h 2001193"/>
              <a:gd name="connsiteX14" fmla="*/ 85709 w 2253373"/>
              <a:gd name="connsiteY14" fmla="*/ 0 h 2001193"/>
              <a:gd name="connsiteX0" fmla="*/ 84442 w 2245729"/>
              <a:gd name="connsiteY0" fmla="*/ 0 h 1973864"/>
              <a:gd name="connsiteX1" fmla="*/ 217558 w 2245729"/>
              <a:gd name="connsiteY1" fmla="*/ 124904 h 1973864"/>
              <a:gd name="connsiteX2" fmla="*/ 490084 w 2245729"/>
              <a:gd name="connsiteY2" fmla="*/ 279211 h 1973864"/>
              <a:gd name="connsiteX3" fmla="*/ 1136409 w 2245729"/>
              <a:gd name="connsiteY3" fmla="*/ 851181 h 1973864"/>
              <a:gd name="connsiteX4" fmla="*/ 1821774 w 2245729"/>
              <a:gd name="connsiteY4" fmla="*/ 1493483 h 1973864"/>
              <a:gd name="connsiteX5" fmla="*/ 2068564 w 2245729"/>
              <a:gd name="connsiteY5" fmla="*/ 1638138 h 1973864"/>
              <a:gd name="connsiteX6" fmla="*/ 2237741 w 2245729"/>
              <a:gd name="connsiteY6" fmla="*/ 1786440 h 1973864"/>
              <a:gd name="connsiteX7" fmla="*/ 2157144 w 2245729"/>
              <a:gd name="connsiteY7" fmla="*/ 1967742 h 1973864"/>
              <a:gd name="connsiteX8" fmla="*/ 1972294 w 2245729"/>
              <a:gd name="connsiteY8" fmla="*/ 1900134 h 1973864"/>
              <a:gd name="connsiteX9" fmla="*/ 1781416 w 2245729"/>
              <a:gd name="connsiteY9" fmla="*/ 1602765 h 1973864"/>
              <a:gd name="connsiteX10" fmla="*/ 1060100 w 2245729"/>
              <a:gd name="connsiteY10" fmla="*/ 933936 h 1973864"/>
              <a:gd name="connsiteX11" fmla="*/ 553489 w 2245729"/>
              <a:gd name="connsiteY11" fmla="*/ 469170 h 1973864"/>
              <a:gd name="connsiteX12" fmla="*/ 71903 w 2245729"/>
              <a:gd name="connsiteY12" fmla="*/ 172905 h 1973864"/>
              <a:gd name="connsiteX13" fmla="*/ 3586 w 2245729"/>
              <a:gd name="connsiteY13" fmla="*/ 50927 h 1973864"/>
              <a:gd name="connsiteX14" fmla="*/ 84442 w 2245729"/>
              <a:gd name="connsiteY14" fmla="*/ 0 h 1973864"/>
              <a:gd name="connsiteX0" fmla="*/ 84442 w 2245729"/>
              <a:gd name="connsiteY0" fmla="*/ 0 h 1973864"/>
              <a:gd name="connsiteX1" fmla="*/ 217558 w 2245729"/>
              <a:gd name="connsiteY1" fmla="*/ 124904 h 1973864"/>
              <a:gd name="connsiteX2" fmla="*/ 490084 w 2245729"/>
              <a:gd name="connsiteY2" fmla="*/ 279211 h 1973864"/>
              <a:gd name="connsiteX3" fmla="*/ 1136409 w 2245729"/>
              <a:gd name="connsiteY3" fmla="*/ 851181 h 1973864"/>
              <a:gd name="connsiteX4" fmla="*/ 1821774 w 2245729"/>
              <a:gd name="connsiteY4" fmla="*/ 1493483 h 1973864"/>
              <a:gd name="connsiteX5" fmla="*/ 2068564 w 2245729"/>
              <a:gd name="connsiteY5" fmla="*/ 1638138 h 1973864"/>
              <a:gd name="connsiteX6" fmla="*/ 2237741 w 2245729"/>
              <a:gd name="connsiteY6" fmla="*/ 1786440 h 1973864"/>
              <a:gd name="connsiteX7" fmla="*/ 2157144 w 2245729"/>
              <a:gd name="connsiteY7" fmla="*/ 1967742 h 1973864"/>
              <a:gd name="connsiteX8" fmla="*/ 1972294 w 2245729"/>
              <a:gd name="connsiteY8" fmla="*/ 1900134 h 1973864"/>
              <a:gd name="connsiteX9" fmla="*/ 1781416 w 2245729"/>
              <a:gd name="connsiteY9" fmla="*/ 1602765 h 1973864"/>
              <a:gd name="connsiteX10" fmla="*/ 1060100 w 2245729"/>
              <a:gd name="connsiteY10" fmla="*/ 933936 h 1973864"/>
              <a:gd name="connsiteX11" fmla="*/ 553489 w 2245729"/>
              <a:gd name="connsiteY11" fmla="*/ 469170 h 1973864"/>
              <a:gd name="connsiteX12" fmla="*/ 71903 w 2245729"/>
              <a:gd name="connsiteY12" fmla="*/ 172905 h 1973864"/>
              <a:gd name="connsiteX13" fmla="*/ 3586 w 2245729"/>
              <a:gd name="connsiteY13" fmla="*/ 50927 h 1973864"/>
              <a:gd name="connsiteX14" fmla="*/ 84442 w 2245729"/>
              <a:gd name="connsiteY14" fmla="*/ 0 h 1973864"/>
              <a:gd name="connsiteX0" fmla="*/ 84442 w 2245729"/>
              <a:gd name="connsiteY0" fmla="*/ 9 h 1973873"/>
              <a:gd name="connsiteX1" fmla="*/ 217558 w 2245729"/>
              <a:gd name="connsiteY1" fmla="*/ 124913 h 1973873"/>
              <a:gd name="connsiteX2" fmla="*/ 490084 w 2245729"/>
              <a:gd name="connsiteY2" fmla="*/ 279220 h 1973873"/>
              <a:gd name="connsiteX3" fmla="*/ 1136409 w 2245729"/>
              <a:gd name="connsiteY3" fmla="*/ 851190 h 1973873"/>
              <a:gd name="connsiteX4" fmla="*/ 1821774 w 2245729"/>
              <a:gd name="connsiteY4" fmla="*/ 1493492 h 1973873"/>
              <a:gd name="connsiteX5" fmla="*/ 2068564 w 2245729"/>
              <a:gd name="connsiteY5" fmla="*/ 1638147 h 1973873"/>
              <a:gd name="connsiteX6" fmla="*/ 2237741 w 2245729"/>
              <a:gd name="connsiteY6" fmla="*/ 1786449 h 1973873"/>
              <a:gd name="connsiteX7" fmla="*/ 2157144 w 2245729"/>
              <a:gd name="connsiteY7" fmla="*/ 1967751 h 1973873"/>
              <a:gd name="connsiteX8" fmla="*/ 1972294 w 2245729"/>
              <a:gd name="connsiteY8" fmla="*/ 1900143 h 1973873"/>
              <a:gd name="connsiteX9" fmla="*/ 1781416 w 2245729"/>
              <a:gd name="connsiteY9" fmla="*/ 1602774 h 1973873"/>
              <a:gd name="connsiteX10" fmla="*/ 1060100 w 2245729"/>
              <a:gd name="connsiteY10" fmla="*/ 933945 h 1973873"/>
              <a:gd name="connsiteX11" fmla="*/ 553489 w 2245729"/>
              <a:gd name="connsiteY11" fmla="*/ 469179 h 1973873"/>
              <a:gd name="connsiteX12" fmla="*/ 71903 w 2245729"/>
              <a:gd name="connsiteY12" fmla="*/ 172914 h 1973873"/>
              <a:gd name="connsiteX13" fmla="*/ 3586 w 2245729"/>
              <a:gd name="connsiteY13" fmla="*/ 50936 h 1973873"/>
              <a:gd name="connsiteX14" fmla="*/ 84442 w 2245729"/>
              <a:gd name="connsiteY14" fmla="*/ 9 h 1973873"/>
              <a:gd name="connsiteX0" fmla="*/ 84442 w 2245729"/>
              <a:gd name="connsiteY0" fmla="*/ 9 h 1973873"/>
              <a:gd name="connsiteX1" fmla="*/ 217558 w 2245729"/>
              <a:gd name="connsiteY1" fmla="*/ 124913 h 1973873"/>
              <a:gd name="connsiteX2" fmla="*/ 415140 w 2245729"/>
              <a:gd name="connsiteY2" fmla="*/ 270748 h 1973873"/>
              <a:gd name="connsiteX3" fmla="*/ 1136409 w 2245729"/>
              <a:gd name="connsiteY3" fmla="*/ 851190 h 1973873"/>
              <a:gd name="connsiteX4" fmla="*/ 1821774 w 2245729"/>
              <a:gd name="connsiteY4" fmla="*/ 1493492 h 1973873"/>
              <a:gd name="connsiteX5" fmla="*/ 2068564 w 2245729"/>
              <a:gd name="connsiteY5" fmla="*/ 1638147 h 1973873"/>
              <a:gd name="connsiteX6" fmla="*/ 2237741 w 2245729"/>
              <a:gd name="connsiteY6" fmla="*/ 1786449 h 1973873"/>
              <a:gd name="connsiteX7" fmla="*/ 2157144 w 2245729"/>
              <a:gd name="connsiteY7" fmla="*/ 1967751 h 1973873"/>
              <a:gd name="connsiteX8" fmla="*/ 1972294 w 2245729"/>
              <a:gd name="connsiteY8" fmla="*/ 1900143 h 1973873"/>
              <a:gd name="connsiteX9" fmla="*/ 1781416 w 2245729"/>
              <a:gd name="connsiteY9" fmla="*/ 1602774 h 1973873"/>
              <a:gd name="connsiteX10" fmla="*/ 1060100 w 2245729"/>
              <a:gd name="connsiteY10" fmla="*/ 933945 h 1973873"/>
              <a:gd name="connsiteX11" fmla="*/ 553489 w 2245729"/>
              <a:gd name="connsiteY11" fmla="*/ 469179 h 1973873"/>
              <a:gd name="connsiteX12" fmla="*/ 71903 w 2245729"/>
              <a:gd name="connsiteY12" fmla="*/ 172914 h 1973873"/>
              <a:gd name="connsiteX13" fmla="*/ 3586 w 2245729"/>
              <a:gd name="connsiteY13" fmla="*/ 50936 h 1973873"/>
              <a:gd name="connsiteX14" fmla="*/ 84442 w 2245729"/>
              <a:gd name="connsiteY14" fmla="*/ 9 h 1973873"/>
              <a:gd name="connsiteX0" fmla="*/ 84442 w 2245729"/>
              <a:gd name="connsiteY0" fmla="*/ 2385 h 1976249"/>
              <a:gd name="connsiteX1" fmla="*/ 228080 w 2245729"/>
              <a:gd name="connsiteY1" fmla="*/ 123681 h 1976249"/>
              <a:gd name="connsiteX2" fmla="*/ 415140 w 2245729"/>
              <a:gd name="connsiteY2" fmla="*/ 273124 h 1976249"/>
              <a:gd name="connsiteX3" fmla="*/ 1136409 w 2245729"/>
              <a:gd name="connsiteY3" fmla="*/ 853566 h 1976249"/>
              <a:gd name="connsiteX4" fmla="*/ 1821774 w 2245729"/>
              <a:gd name="connsiteY4" fmla="*/ 1495868 h 1976249"/>
              <a:gd name="connsiteX5" fmla="*/ 2068564 w 2245729"/>
              <a:gd name="connsiteY5" fmla="*/ 1640523 h 1976249"/>
              <a:gd name="connsiteX6" fmla="*/ 2237741 w 2245729"/>
              <a:gd name="connsiteY6" fmla="*/ 1788825 h 1976249"/>
              <a:gd name="connsiteX7" fmla="*/ 2157144 w 2245729"/>
              <a:gd name="connsiteY7" fmla="*/ 1970127 h 1976249"/>
              <a:gd name="connsiteX8" fmla="*/ 1972294 w 2245729"/>
              <a:gd name="connsiteY8" fmla="*/ 1902519 h 1976249"/>
              <a:gd name="connsiteX9" fmla="*/ 1781416 w 2245729"/>
              <a:gd name="connsiteY9" fmla="*/ 1605150 h 1976249"/>
              <a:gd name="connsiteX10" fmla="*/ 1060100 w 2245729"/>
              <a:gd name="connsiteY10" fmla="*/ 936321 h 1976249"/>
              <a:gd name="connsiteX11" fmla="*/ 553489 w 2245729"/>
              <a:gd name="connsiteY11" fmla="*/ 471555 h 1976249"/>
              <a:gd name="connsiteX12" fmla="*/ 71903 w 2245729"/>
              <a:gd name="connsiteY12" fmla="*/ 175290 h 1976249"/>
              <a:gd name="connsiteX13" fmla="*/ 3586 w 2245729"/>
              <a:gd name="connsiteY13" fmla="*/ 53312 h 1976249"/>
              <a:gd name="connsiteX14" fmla="*/ 84442 w 2245729"/>
              <a:gd name="connsiteY14" fmla="*/ 2385 h 1976249"/>
              <a:gd name="connsiteX0" fmla="*/ 84442 w 2245729"/>
              <a:gd name="connsiteY0" fmla="*/ 2385 h 1976249"/>
              <a:gd name="connsiteX1" fmla="*/ 228080 w 2245729"/>
              <a:gd name="connsiteY1" fmla="*/ 123681 h 1976249"/>
              <a:gd name="connsiteX2" fmla="*/ 415140 w 2245729"/>
              <a:gd name="connsiteY2" fmla="*/ 273124 h 1976249"/>
              <a:gd name="connsiteX3" fmla="*/ 1136409 w 2245729"/>
              <a:gd name="connsiteY3" fmla="*/ 853566 h 1976249"/>
              <a:gd name="connsiteX4" fmla="*/ 1821774 w 2245729"/>
              <a:gd name="connsiteY4" fmla="*/ 1495868 h 1976249"/>
              <a:gd name="connsiteX5" fmla="*/ 2068564 w 2245729"/>
              <a:gd name="connsiteY5" fmla="*/ 1640523 h 1976249"/>
              <a:gd name="connsiteX6" fmla="*/ 2237741 w 2245729"/>
              <a:gd name="connsiteY6" fmla="*/ 1788825 h 1976249"/>
              <a:gd name="connsiteX7" fmla="*/ 2157144 w 2245729"/>
              <a:gd name="connsiteY7" fmla="*/ 1970127 h 1976249"/>
              <a:gd name="connsiteX8" fmla="*/ 1972294 w 2245729"/>
              <a:gd name="connsiteY8" fmla="*/ 1902519 h 1976249"/>
              <a:gd name="connsiteX9" fmla="*/ 1781416 w 2245729"/>
              <a:gd name="connsiteY9" fmla="*/ 1605150 h 1976249"/>
              <a:gd name="connsiteX10" fmla="*/ 1060100 w 2245729"/>
              <a:gd name="connsiteY10" fmla="*/ 936321 h 1976249"/>
              <a:gd name="connsiteX11" fmla="*/ 553489 w 2245729"/>
              <a:gd name="connsiteY11" fmla="*/ 471555 h 1976249"/>
              <a:gd name="connsiteX12" fmla="*/ 71903 w 2245729"/>
              <a:gd name="connsiteY12" fmla="*/ 175290 h 1976249"/>
              <a:gd name="connsiteX13" fmla="*/ 3586 w 2245729"/>
              <a:gd name="connsiteY13" fmla="*/ 53312 h 1976249"/>
              <a:gd name="connsiteX14" fmla="*/ 84442 w 2245729"/>
              <a:gd name="connsiteY14" fmla="*/ 2385 h 1976249"/>
              <a:gd name="connsiteX0" fmla="*/ 71373 w 2244827"/>
              <a:gd name="connsiteY0" fmla="*/ 1366 h 2014555"/>
              <a:gd name="connsiteX1" fmla="*/ 227178 w 2244827"/>
              <a:gd name="connsiteY1" fmla="*/ 161987 h 2014555"/>
              <a:gd name="connsiteX2" fmla="*/ 414238 w 2244827"/>
              <a:gd name="connsiteY2" fmla="*/ 311430 h 2014555"/>
              <a:gd name="connsiteX3" fmla="*/ 1135507 w 2244827"/>
              <a:gd name="connsiteY3" fmla="*/ 891872 h 2014555"/>
              <a:gd name="connsiteX4" fmla="*/ 1820872 w 2244827"/>
              <a:gd name="connsiteY4" fmla="*/ 1534174 h 2014555"/>
              <a:gd name="connsiteX5" fmla="*/ 2067662 w 2244827"/>
              <a:gd name="connsiteY5" fmla="*/ 1678829 h 2014555"/>
              <a:gd name="connsiteX6" fmla="*/ 2236839 w 2244827"/>
              <a:gd name="connsiteY6" fmla="*/ 1827131 h 2014555"/>
              <a:gd name="connsiteX7" fmla="*/ 2156242 w 2244827"/>
              <a:gd name="connsiteY7" fmla="*/ 2008433 h 2014555"/>
              <a:gd name="connsiteX8" fmla="*/ 1971392 w 2244827"/>
              <a:gd name="connsiteY8" fmla="*/ 1940825 h 2014555"/>
              <a:gd name="connsiteX9" fmla="*/ 1780514 w 2244827"/>
              <a:gd name="connsiteY9" fmla="*/ 1643456 h 2014555"/>
              <a:gd name="connsiteX10" fmla="*/ 1059198 w 2244827"/>
              <a:gd name="connsiteY10" fmla="*/ 974627 h 2014555"/>
              <a:gd name="connsiteX11" fmla="*/ 552587 w 2244827"/>
              <a:gd name="connsiteY11" fmla="*/ 509861 h 2014555"/>
              <a:gd name="connsiteX12" fmla="*/ 71001 w 2244827"/>
              <a:gd name="connsiteY12" fmla="*/ 213596 h 2014555"/>
              <a:gd name="connsiteX13" fmla="*/ 2684 w 2244827"/>
              <a:gd name="connsiteY13" fmla="*/ 91618 h 2014555"/>
              <a:gd name="connsiteX14" fmla="*/ 71373 w 2244827"/>
              <a:gd name="connsiteY14" fmla="*/ 1366 h 2014555"/>
              <a:gd name="connsiteX0" fmla="*/ 102113 w 2275567"/>
              <a:gd name="connsiteY0" fmla="*/ 1522 h 2014711"/>
              <a:gd name="connsiteX1" fmla="*/ 257918 w 2275567"/>
              <a:gd name="connsiteY1" fmla="*/ 162143 h 2014711"/>
              <a:gd name="connsiteX2" fmla="*/ 444978 w 2275567"/>
              <a:gd name="connsiteY2" fmla="*/ 311586 h 2014711"/>
              <a:gd name="connsiteX3" fmla="*/ 1166247 w 2275567"/>
              <a:gd name="connsiteY3" fmla="*/ 892028 h 2014711"/>
              <a:gd name="connsiteX4" fmla="*/ 1851612 w 2275567"/>
              <a:gd name="connsiteY4" fmla="*/ 1534330 h 2014711"/>
              <a:gd name="connsiteX5" fmla="*/ 2098402 w 2275567"/>
              <a:gd name="connsiteY5" fmla="*/ 1678985 h 2014711"/>
              <a:gd name="connsiteX6" fmla="*/ 2267579 w 2275567"/>
              <a:gd name="connsiteY6" fmla="*/ 1827287 h 2014711"/>
              <a:gd name="connsiteX7" fmla="*/ 2186982 w 2275567"/>
              <a:gd name="connsiteY7" fmla="*/ 2008589 h 2014711"/>
              <a:gd name="connsiteX8" fmla="*/ 2002132 w 2275567"/>
              <a:gd name="connsiteY8" fmla="*/ 1940981 h 2014711"/>
              <a:gd name="connsiteX9" fmla="*/ 1811254 w 2275567"/>
              <a:gd name="connsiteY9" fmla="*/ 1643612 h 2014711"/>
              <a:gd name="connsiteX10" fmla="*/ 1089938 w 2275567"/>
              <a:gd name="connsiteY10" fmla="*/ 974783 h 2014711"/>
              <a:gd name="connsiteX11" fmla="*/ 583327 w 2275567"/>
              <a:gd name="connsiteY11" fmla="*/ 510017 h 2014711"/>
              <a:gd name="connsiteX12" fmla="*/ 101741 w 2275567"/>
              <a:gd name="connsiteY12" fmla="*/ 213752 h 2014711"/>
              <a:gd name="connsiteX13" fmla="*/ 0 w 2275567"/>
              <a:gd name="connsiteY13" fmla="*/ 88868 h 2014711"/>
              <a:gd name="connsiteX14" fmla="*/ 102113 w 2275567"/>
              <a:gd name="connsiteY14" fmla="*/ 1522 h 2014711"/>
              <a:gd name="connsiteX0" fmla="*/ 104816 w 2278270"/>
              <a:gd name="connsiteY0" fmla="*/ 1629 h 2014818"/>
              <a:gd name="connsiteX1" fmla="*/ 260621 w 2278270"/>
              <a:gd name="connsiteY1" fmla="*/ 162250 h 2014818"/>
              <a:gd name="connsiteX2" fmla="*/ 447681 w 2278270"/>
              <a:gd name="connsiteY2" fmla="*/ 311693 h 2014818"/>
              <a:gd name="connsiteX3" fmla="*/ 1168950 w 2278270"/>
              <a:gd name="connsiteY3" fmla="*/ 892135 h 2014818"/>
              <a:gd name="connsiteX4" fmla="*/ 1854315 w 2278270"/>
              <a:gd name="connsiteY4" fmla="*/ 1534437 h 2014818"/>
              <a:gd name="connsiteX5" fmla="*/ 2101105 w 2278270"/>
              <a:gd name="connsiteY5" fmla="*/ 1679092 h 2014818"/>
              <a:gd name="connsiteX6" fmla="*/ 2270282 w 2278270"/>
              <a:gd name="connsiteY6" fmla="*/ 1827394 h 2014818"/>
              <a:gd name="connsiteX7" fmla="*/ 2189685 w 2278270"/>
              <a:gd name="connsiteY7" fmla="*/ 2008696 h 2014818"/>
              <a:gd name="connsiteX8" fmla="*/ 2004835 w 2278270"/>
              <a:gd name="connsiteY8" fmla="*/ 1941088 h 2014818"/>
              <a:gd name="connsiteX9" fmla="*/ 1813957 w 2278270"/>
              <a:gd name="connsiteY9" fmla="*/ 1643719 h 2014818"/>
              <a:gd name="connsiteX10" fmla="*/ 1092641 w 2278270"/>
              <a:gd name="connsiteY10" fmla="*/ 974890 h 2014818"/>
              <a:gd name="connsiteX11" fmla="*/ 586030 w 2278270"/>
              <a:gd name="connsiteY11" fmla="*/ 510124 h 2014818"/>
              <a:gd name="connsiteX12" fmla="*/ 82953 w 2278270"/>
              <a:gd name="connsiteY12" fmla="*/ 244144 h 2014818"/>
              <a:gd name="connsiteX13" fmla="*/ 2703 w 2278270"/>
              <a:gd name="connsiteY13" fmla="*/ 88975 h 2014818"/>
              <a:gd name="connsiteX14" fmla="*/ 104816 w 2278270"/>
              <a:gd name="connsiteY14" fmla="*/ 1629 h 2014818"/>
              <a:gd name="connsiteX0" fmla="*/ 122663 w 2279474"/>
              <a:gd name="connsiteY0" fmla="*/ 1343 h 2032279"/>
              <a:gd name="connsiteX1" fmla="*/ 261825 w 2279474"/>
              <a:gd name="connsiteY1" fmla="*/ 179711 h 2032279"/>
              <a:gd name="connsiteX2" fmla="*/ 448885 w 2279474"/>
              <a:gd name="connsiteY2" fmla="*/ 329154 h 2032279"/>
              <a:gd name="connsiteX3" fmla="*/ 1170154 w 2279474"/>
              <a:gd name="connsiteY3" fmla="*/ 909596 h 2032279"/>
              <a:gd name="connsiteX4" fmla="*/ 1855519 w 2279474"/>
              <a:gd name="connsiteY4" fmla="*/ 1551898 h 2032279"/>
              <a:gd name="connsiteX5" fmla="*/ 2102309 w 2279474"/>
              <a:gd name="connsiteY5" fmla="*/ 1696553 h 2032279"/>
              <a:gd name="connsiteX6" fmla="*/ 2271486 w 2279474"/>
              <a:gd name="connsiteY6" fmla="*/ 1844855 h 2032279"/>
              <a:gd name="connsiteX7" fmla="*/ 2190889 w 2279474"/>
              <a:gd name="connsiteY7" fmla="*/ 2026157 h 2032279"/>
              <a:gd name="connsiteX8" fmla="*/ 2006039 w 2279474"/>
              <a:gd name="connsiteY8" fmla="*/ 1958549 h 2032279"/>
              <a:gd name="connsiteX9" fmla="*/ 1815161 w 2279474"/>
              <a:gd name="connsiteY9" fmla="*/ 1661180 h 2032279"/>
              <a:gd name="connsiteX10" fmla="*/ 1093845 w 2279474"/>
              <a:gd name="connsiteY10" fmla="*/ 992351 h 2032279"/>
              <a:gd name="connsiteX11" fmla="*/ 587234 w 2279474"/>
              <a:gd name="connsiteY11" fmla="*/ 527585 h 2032279"/>
              <a:gd name="connsiteX12" fmla="*/ 84157 w 2279474"/>
              <a:gd name="connsiteY12" fmla="*/ 261605 h 2032279"/>
              <a:gd name="connsiteX13" fmla="*/ 3907 w 2279474"/>
              <a:gd name="connsiteY13" fmla="*/ 106436 h 2032279"/>
              <a:gd name="connsiteX14" fmla="*/ 122663 w 2279474"/>
              <a:gd name="connsiteY14" fmla="*/ 1343 h 2032279"/>
              <a:gd name="connsiteX0" fmla="*/ 122663 w 2279474"/>
              <a:gd name="connsiteY0" fmla="*/ 706 h 2031642"/>
              <a:gd name="connsiteX1" fmla="*/ 276960 w 2279474"/>
              <a:gd name="connsiteY1" fmla="*/ 156793 h 2031642"/>
              <a:gd name="connsiteX2" fmla="*/ 448885 w 2279474"/>
              <a:gd name="connsiteY2" fmla="*/ 328517 h 2031642"/>
              <a:gd name="connsiteX3" fmla="*/ 1170154 w 2279474"/>
              <a:gd name="connsiteY3" fmla="*/ 908959 h 2031642"/>
              <a:gd name="connsiteX4" fmla="*/ 1855519 w 2279474"/>
              <a:gd name="connsiteY4" fmla="*/ 1551261 h 2031642"/>
              <a:gd name="connsiteX5" fmla="*/ 2102309 w 2279474"/>
              <a:gd name="connsiteY5" fmla="*/ 1695916 h 2031642"/>
              <a:gd name="connsiteX6" fmla="*/ 2271486 w 2279474"/>
              <a:gd name="connsiteY6" fmla="*/ 1844218 h 2031642"/>
              <a:gd name="connsiteX7" fmla="*/ 2190889 w 2279474"/>
              <a:gd name="connsiteY7" fmla="*/ 2025520 h 2031642"/>
              <a:gd name="connsiteX8" fmla="*/ 2006039 w 2279474"/>
              <a:gd name="connsiteY8" fmla="*/ 1957912 h 2031642"/>
              <a:gd name="connsiteX9" fmla="*/ 1815161 w 2279474"/>
              <a:gd name="connsiteY9" fmla="*/ 1660543 h 2031642"/>
              <a:gd name="connsiteX10" fmla="*/ 1093845 w 2279474"/>
              <a:gd name="connsiteY10" fmla="*/ 991714 h 2031642"/>
              <a:gd name="connsiteX11" fmla="*/ 587234 w 2279474"/>
              <a:gd name="connsiteY11" fmla="*/ 526948 h 2031642"/>
              <a:gd name="connsiteX12" fmla="*/ 84157 w 2279474"/>
              <a:gd name="connsiteY12" fmla="*/ 260968 h 2031642"/>
              <a:gd name="connsiteX13" fmla="*/ 3907 w 2279474"/>
              <a:gd name="connsiteY13" fmla="*/ 105799 h 2031642"/>
              <a:gd name="connsiteX14" fmla="*/ 122663 w 2279474"/>
              <a:gd name="connsiteY14" fmla="*/ 706 h 2031642"/>
              <a:gd name="connsiteX0" fmla="*/ 118320 w 2279181"/>
              <a:gd name="connsiteY0" fmla="*/ 695 h 2032960"/>
              <a:gd name="connsiteX1" fmla="*/ 276667 w 2279181"/>
              <a:gd name="connsiteY1" fmla="*/ 158111 h 2032960"/>
              <a:gd name="connsiteX2" fmla="*/ 448592 w 2279181"/>
              <a:gd name="connsiteY2" fmla="*/ 329835 h 2032960"/>
              <a:gd name="connsiteX3" fmla="*/ 1169861 w 2279181"/>
              <a:gd name="connsiteY3" fmla="*/ 910277 h 2032960"/>
              <a:gd name="connsiteX4" fmla="*/ 1855226 w 2279181"/>
              <a:gd name="connsiteY4" fmla="*/ 1552579 h 2032960"/>
              <a:gd name="connsiteX5" fmla="*/ 2102016 w 2279181"/>
              <a:gd name="connsiteY5" fmla="*/ 1697234 h 2032960"/>
              <a:gd name="connsiteX6" fmla="*/ 2271193 w 2279181"/>
              <a:gd name="connsiteY6" fmla="*/ 1845536 h 2032960"/>
              <a:gd name="connsiteX7" fmla="*/ 2190596 w 2279181"/>
              <a:gd name="connsiteY7" fmla="*/ 2026838 h 2032960"/>
              <a:gd name="connsiteX8" fmla="*/ 2005746 w 2279181"/>
              <a:gd name="connsiteY8" fmla="*/ 1959230 h 2032960"/>
              <a:gd name="connsiteX9" fmla="*/ 1814868 w 2279181"/>
              <a:gd name="connsiteY9" fmla="*/ 1661861 h 2032960"/>
              <a:gd name="connsiteX10" fmla="*/ 1093552 w 2279181"/>
              <a:gd name="connsiteY10" fmla="*/ 993032 h 2032960"/>
              <a:gd name="connsiteX11" fmla="*/ 586941 w 2279181"/>
              <a:gd name="connsiteY11" fmla="*/ 528266 h 2032960"/>
              <a:gd name="connsiteX12" fmla="*/ 83864 w 2279181"/>
              <a:gd name="connsiteY12" fmla="*/ 262286 h 2032960"/>
              <a:gd name="connsiteX13" fmla="*/ 3614 w 2279181"/>
              <a:gd name="connsiteY13" fmla="*/ 107117 h 2032960"/>
              <a:gd name="connsiteX14" fmla="*/ 118320 w 2279181"/>
              <a:gd name="connsiteY14" fmla="*/ 695 h 2032960"/>
              <a:gd name="connsiteX0" fmla="*/ 118320 w 2279181"/>
              <a:gd name="connsiteY0" fmla="*/ 695 h 2032960"/>
              <a:gd name="connsiteX1" fmla="*/ 276667 w 2279181"/>
              <a:gd name="connsiteY1" fmla="*/ 158111 h 2032960"/>
              <a:gd name="connsiteX2" fmla="*/ 448592 w 2279181"/>
              <a:gd name="connsiteY2" fmla="*/ 329835 h 2032960"/>
              <a:gd name="connsiteX3" fmla="*/ 1146511 w 2279181"/>
              <a:gd name="connsiteY3" fmla="*/ 926830 h 2032960"/>
              <a:gd name="connsiteX4" fmla="*/ 1855226 w 2279181"/>
              <a:gd name="connsiteY4" fmla="*/ 1552579 h 2032960"/>
              <a:gd name="connsiteX5" fmla="*/ 2102016 w 2279181"/>
              <a:gd name="connsiteY5" fmla="*/ 1697234 h 2032960"/>
              <a:gd name="connsiteX6" fmla="*/ 2271193 w 2279181"/>
              <a:gd name="connsiteY6" fmla="*/ 1845536 h 2032960"/>
              <a:gd name="connsiteX7" fmla="*/ 2190596 w 2279181"/>
              <a:gd name="connsiteY7" fmla="*/ 2026838 h 2032960"/>
              <a:gd name="connsiteX8" fmla="*/ 2005746 w 2279181"/>
              <a:gd name="connsiteY8" fmla="*/ 1959230 h 2032960"/>
              <a:gd name="connsiteX9" fmla="*/ 1814868 w 2279181"/>
              <a:gd name="connsiteY9" fmla="*/ 1661861 h 2032960"/>
              <a:gd name="connsiteX10" fmla="*/ 1093552 w 2279181"/>
              <a:gd name="connsiteY10" fmla="*/ 993032 h 2032960"/>
              <a:gd name="connsiteX11" fmla="*/ 586941 w 2279181"/>
              <a:gd name="connsiteY11" fmla="*/ 528266 h 2032960"/>
              <a:gd name="connsiteX12" fmla="*/ 83864 w 2279181"/>
              <a:gd name="connsiteY12" fmla="*/ 262286 h 2032960"/>
              <a:gd name="connsiteX13" fmla="*/ 3614 w 2279181"/>
              <a:gd name="connsiteY13" fmla="*/ 107117 h 2032960"/>
              <a:gd name="connsiteX14" fmla="*/ 118320 w 2279181"/>
              <a:gd name="connsiteY14" fmla="*/ 695 h 2032960"/>
              <a:gd name="connsiteX0" fmla="*/ 118320 w 2279181"/>
              <a:gd name="connsiteY0" fmla="*/ 695 h 2032960"/>
              <a:gd name="connsiteX1" fmla="*/ 276667 w 2279181"/>
              <a:gd name="connsiteY1" fmla="*/ 158111 h 2032960"/>
              <a:gd name="connsiteX2" fmla="*/ 448592 w 2279181"/>
              <a:gd name="connsiteY2" fmla="*/ 329835 h 2032960"/>
              <a:gd name="connsiteX3" fmla="*/ 1146511 w 2279181"/>
              <a:gd name="connsiteY3" fmla="*/ 926830 h 2032960"/>
              <a:gd name="connsiteX4" fmla="*/ 1855226 w 2279181"/>
              <a:gd name="connsiteY4" fmla="*/ 1552579 h 2032960"/>
              <a:gd name="connsiteX5" fmla="*/ 2102016 w 2279181"/>
              <a:gd name="connsiteY5" fmla="*/ 1697234 h 2032960"/>
              <a:gd name="connsiteX6" fmla="*/ 2271193 w 2279181"/>
              <a:gd name="connsiteY6" fmla="*/ 1845536 h 2032960"/>
              <a:gd name="connsiteX7" fmla="*/ 2190596 w 2279181"/>
              <a:gd name="connsiteY7" fmla="*/ 2026838 h 2032960"/>
              <a:gd name="connsiteX8" fmla="*/ 2005746 w 2279181"/>
              <a:gd name="connsiteY8" fmla="*/ 1959230 h 2032960"/>
              <a:gd name="connsiteX9" fmla="*/ 1814868 w 2279181"/>
              <a:gd name="connsiteY9" fmla="*/ 1661861 h 2032960"/>
              <a:gd name="connsiteX10" fmla="*/ 1093552 w 2279181"/>
              <a:gd name="connsiteY10" fmla="*/ 993032 h 2032960"/>
              <a:gd name="connsiteX11" fmla="*/ 586941 w 2279181"/>
              <a:gd name="connsiteY11" fmla="*/ 528266 h 2032960"/>
              <a:gd name="connsiteX12" fmla="*/ 83864 w 2279181"/>
              <a:gd name="connsiteY12" fmla="*/ 262286 h 2032960"/>
              <a:gd name="connsiteX13" fmla="*/ 3614 w 2279181"/>
              <a:gd name="connsiteY13" fmla="*/ 107117 h 2032960"/>
              <a:gd name="connsiteX14" fmla="*/ 118320 w 2279181"/>
              <a:gd name="connsiteY14" fmla="*/ 695 h 2032960"/>
              <a:gd name="connsiteX0" fmla="*/ 118320 w 2279181"/>
              <a:gd name="connsiteY0" fmla="*/ 695 h 2032960"/>
              <a:gd name="connsiteX1" fmla="*/ 276667 w 2279181"/>
              <a:gd name="connsiteY1" fmla="*/ 158111 h 2032960"/>
              <a:gd name="connsiteX2" fmla="*/ 448592 w 2279181"/>
              <a:gd name="connsiteY2" fmla="*/ 329835 h 2032960"/>
              <a:gd name="connsiteX3" fmla="*/ 1146511 w 2279181"/>
              <a:gd name="connsiteY3" fmla="*/ 926830 h 2032960"/>
              <a:gd name="connsiteX4" fmla="*/ 1855226 w 2279181"/>
              <a:gd name="connsiteY4" fmla="*/ 1552579 h 2032960"/>
              <a:gd name="connsiteX5" fmla="*/ 2102016 w 2279181"/>
              <a:gd name="connsiteY5" fmla="*/ 1697234 h 2032960"/>
              <a:gd name="connsiteX6" fmla="*/ 2271193 w 2279181"/>
              <a:gd name="connsiteY6" fmla="*/ 1845536 h 2032960"/>
              <a:gd name="connsiteX7" fmla="*/ 2190596 w 2279181"/>
              <a:gd name="connsiteY7" fmla="*/ 2026838 h 2032960"/>
              <a:gd name="connsiteX8" fmla="*/ 2005746 w 2279181"/>
              <a:gd name="connsiteY8" fmla="*/ 1959230 h 2032960"/>
              <a:gd name="connsiteX9" fmla="*/ 1814868 w 2279181"/>
              <a:gd name="connsiteY9" fmla="*/ 1661861 h 2032960"/>
              <a:gd name="connsiteX10" fmla="*/ 1111583 w 2279181"/>
              <a:gd name="connsiteY10" fmla="*/ 976750 h 2032960"/>
              <a:gd name="connsiteX11" fmla="*/ 586941 w 2279181"/>
              <a:gd name="connsiteY11" fmla="*/ 528266 h 2032960"/>
              <a:gd name="connsiteX12" fmla="*/ 83864 w 2279181"/>
              <a:gd name="connsiteY12" fmla="*/ 262286 h 2032960"/>
              <a:gd name="connsiteX13" fmla="*/ 3614 w 2279181"/>
              <a:gd name="connsiteY13" fmla="*/ 107117 h 2032960"/>
              <a:gd name="connsiteX14" fmla="*/ 118320 w 2279181"/>
              <a:gd name="connsiteY14" fmla="*/ 695 h 2032960"/>
              <a:gd name="connsiteX0" fmla="*/ 118320 w 2279181"/>
              <a:gd name="connsiteY0" fmla="*/ 695 h 2032960"/>
              <a:gd name="connsiteX1" fmla="*/ 276667 w 2279181"/>
              <a:gd name="connsiteY1" fmla="*/ 158111 h 2032960"/>
              <a:gd name="connsiteX2" fmla="*/ 448592 w 2279181"/>
              <a:gd name="connsiteY2" fmla="*/ 329835 h 2032960"/>
              <a:gd name="connsiteX3" fmla="*/ 1139120 w 2279181"/>
              <a:gd name="connsiteY3" fmla="*/ 942570 h 2032960"/>
              <a:gd name="connsiteX4" fmla="*/ 1855226 w 2279181"/>
              <a:gd name="connsiteY4" fmla="*/ 1552579 h 2032960"/>
              <a:gd name="connsiteX5" fmla="*/ 2102016 w 2279181"/>
              <a:gd name="connsiteY5" fmla="*/ 1697234 h 2032960"/>
              <a:gd name="connsiteX6" fmla="*/ 2271193 w 2279181"/>
              <a:gd name="connsiteY6" fmla="*/ 1845536 h 2032960"/>
              <a:gd name="connsiteX7" fmla="*/ 2190596 w 2279181"/>
              <a:gd name="connsiteY7" fmla="*/ 2026838 h 2032960"/>
              <a:gd name="connsiteX8" fmla="*/ 2005746 w 2279181"/>
              <a:gd name="connsiteY8" fmla="*/ 1959230 h 2032960"/>
              <a:gd name="connsiteX9" fmla="*/ 1814868 w 2279181"/>
              <a:gd name="connsiteY9" fmla="*/ 1661861 h 2032960"/>
              <a:gd name="connsiteX10" fmla="*/ 1111583 w 2279181"/>
              <a:gd name="connsiteY10" fmla="*/ 976750 h 2032960"/>
              <a:gd name="connsiteX11" fmla="*/ 586941 w 2279181"/>
              <a:gd name="connsiteY11" fmla="*/ 528266 h 2032960"/>
              <a:gd name="connsiteX12" fmla="*/ 83864 w 2279181"/>
              <a:gd name="connsiteY12" fmla="*/ 262286 h 2032960"/>
              <a:gd name="connsiteX13" fmla="*/ 3614 w 2279181"/>
              <a:gd name="connsiteY13" fmla="*/ 107117 h 2032960"/>
              <a:gd name="connsiteX14" fmla="*/ 118320 w 2279181"/>
              <a:gd name="connsiteY14" fmla="*/ 695 h 2032960"/>
              <a:gd name="connsiteX0" fmla="*/ 118320 w 2279181"/>
              <a:gd name="connsiteY0" fmla="*/ 695 h 2032960"/>
              <a:gd name="connsiteX1" fmla="*/ 276667 w 2279181"/>
              <a:gd name="connsiteY1" fmla="*/ 158111 h 2032960"/>
              <a:gd name="connsiteX2" fmla="*/ 448592 w 2279181"/>
              <a:gd name="connsiteY2" fmla="*/ 329835 h 2032960"/>
              <a:gd name="connsiteX3" fmla="*/ 1139120 w 2279181"/>
              <a:gd name="connsiteY3" fmla="*/ 942570 h 2032960"/>
              <a:gd name="connsiteX4" fmla="*/ 1855226 w 2279181"/>
              <a:gd name="connsiteY4" fmla="*/ 1552579 h 2032960"/>
              <a:gd name="connsiteX5" fmla="*/ 2102016 w 2279181"/>
              <a:gd name="connsiteY5" fmla="*/ 1697234 h 2032960"/>
              <a:gd name="connsiteX6" fmla="*/ 2271193 w 2279181"/>
              <a:gd name="connsiteY6" fmla="*/ 1845536 h 2032960"/>
              <a:gd name="connsiteX7" fmla="*/ 2190596 w 2279181"/>
              <a:gd name="connsiteY7" fmla="*/ 2026838 h 2032960"/>
              <a:gd name="connsiteX8" fmla="*/ 2005746 w 2279181"/>
              <a:gd name="connsiteY8" fmla="*/ 1959230 h 2032960"/>
              <a:gd name="connsiteX9" fmla="*/ 1814868 w 2279181"/>
              <a:gd name="connsiteY9" fmla="*/ 1661861 h 2032960"/>
              <a:gd name="connsiteX10" fmla="*/ 1111583 w 2279181"/>
              <a:gd name="connsiteY10" fmla="*/ 976750 h 2032960"/>
              <a:gd name="connsiteX11" fmla="*/ 586941 w 2279181"/>
              <a:gd name="connsiteY11" fmla="*/ 528266 h 2032960"/>
              <a:gd name="connsiteX12" fmla="*/ 83864 w 2279181"/>
              <a:gd name="connsiteY12" fmla="*/ 262286 h 2032960"/>
              <a:gd name="connsiteX13" fmla="*/ 3614 w 2279181"/>
              <a:gd name="connsiteY13" fmla="*/ 107117 h 2032960"/>
              <a:gd name="connsiteX14" fmla="*/ 118320 w 2279181"/>
              <a:gd name="connsiteY14" fmla="*/ 695 h 2032960"/>
              <a:gd name="connsiteX0" fmla="*/ 118320 w 2271524"/>
              <a:gd name="connsiteY0" fmla="*/ 695 h 2033835"/>
              <a:gd name="connsiteX1" fmla="*/ 276667 w 2271524"/>
              <a:gd name="connsiteY1" fmla="*/ 158111 h 2033835"/>
              <a:gd name="connsiteX2" fmla="*/ 448592 w 2271524"/>
              <a:gd name="connsiteY2" fmla="*/ 329835 h 2033835"/>
              <a:gd name="connsiteX3" fmla="*/ 1139120 w 2271524"/>
              <a:gd name="connsiteY3" fmla="*/ 942570 h 2033835"/>
              <a:gd name="connsiteX4" fmla="*/ 1855226 w 2271524"/>
              <a:gd name="connsiteY4" fmla="*/ 1552579 h 2033835"/>
              <a:gd name="connsiteX5" fmla="*/ 2102016 w 2271524"/>
              <a:gd name="connsiteY5" fmla="*/ 1697234 h 2033835"/>
              <a:gd name="connsiteX6" fmla="*/ 2271193 w 2271524"/>
              <a:gd name="connsiteY6" fmla="*/ 1845536 h 2033835"/>
              <a:gd name="connsiteX7" fmla="*/ 2141330 w 2271524"/>
              <a:gd name="connsiteY7" fmla="*/ 2027812 h 2033835"/>
              <a:gd name="connsiteX8" fmla="*/ 2005746 w 2271524"/>
              <a:gd name="connsiteY8" fmla="*/ 1959230 h 2033835"/>
              <a:gd name="connsiteX9" fmla="*/ 1814868 w 2271524"/>
              <a:gd name="connsiteY9" fmla="*/ 1661861 h 2033835"/>
              <a:gd name="connsiteX10" fmla="*/ 1111583 w 2271524"/>
              <a:gd name="connsiteY10" fmla="*/ 976750 h 2033835"/>
              <a:gd name="connsiteX11" fmla="*/ 586941 w 2271524"/>
              <a:gd name="connsiteY11" fmla="*/ 528266 h 2033835"/>
              <a:gd name="connsiteX12" fmla="*/ 83864 w 2271524"/>
              <a:gd name="connsiteY12" fmla="*/ 262286 h 2033835"/>
              <a:gd name="connsiteX13" fmla="*/ 3614 w 2271524"/>
              <a:gd name="connsiteY13" fmla="*/ 107117 h 2033835"/>
              <a:gd name="connsiteX14" fmla="*/ 118320 w 2271524"/>
              <a:gd name="connsiteY14" fmla="*/ 695 h 2033835"/>
              <a:gd name="connsiteX0" fmla="*/ 118320 w 2225953"/>
              <a:gd name="connsiteY0" fmla="*/ 695 h 2032383"/>
              <a:gd name="connsiteX1" fmla="*/ 276667 w 2225953"/>
              <a:gd name="connsiteY1" fmla="*/ 158111 h 2032383"/>
              <a:gd name="connsiteX2" fmla="*/ 448592 w 2225953"/>
              <a:gd name="connsiteY2" fmla="*/ 329835 h 2032383"/>
              <a:gd name="connsiteX3" fmla="*/ 1139120 w 2225953"/>
              <a:gd name="connsiteY3" fmla="*/ 942570 h 2032383"/>
              <a:gd name="connsiteX4" fmla="*/ 1855226 w 2225953"/>
              <a:gd name="connsiteY4" fmla="*/ 1552579 h 2032383"/>
              <a:gd name="connsiteX5" fmla="*/ 2102016 w 2225953"/>
              <a:gd name="connsiteY5" fmla="*/ 1697234 h 2032383"/>
              <a:gd name="connsiteX6" fmla="*/ 2225409 w 2225953"/>
              <a:gd name="connsiteY6" fmla="*/ 1867841 h 2032383"/>
              <a:gd name="connsiteX7" fmla="*/ 2141330 w 2225953"/>
              <a:gd name="connsiteY7" fmla="*/ 2027812 h 2032383"/>
              <a:gd name="connsiteX8" fmla="*/ 2005746 w 2225953"/>
              <a:gd name="connsiteY8" fmla="*/ 1959230 h 2032383"/>
              <a:gd name="connsiteX9" fmla="*/ 1814868 w 2225953"/>
              <a:gd name="connsiteY9" fmla="*/ 1661861 h 2032383"/>
              <a:gd name="connsiteX10" fmla="*/ 1111583 w 2225953"/>
              <a:gd name="connsiteY10" fmla="*/ 976750 h 2032383"/>
              <a:gd name="connsiteX11" fmla="*/ 586941 w 2225953"/>
              <a:gd name="connsiteY11" fmla="*/ 528266 h 2032383"/>
              <a:gd name="connsiteX12" fmla="*/ 83864 w 2225953"/>
              <a:gd name="connsiteY12" fmla="*/ 262286 h 2032383"/>
              <a:gd name="connsiteX13" fmla="*/ 3614 w 2225953"/>
              <a:gd name="connsiteY13" fmla="*/ 107117 h 2032383"/>
              <a:gd name="connsiteX14" fmla="*/ 118320 w 2225953"/>
              <a:gd name="connsiteY14" fmla="*/ 695 h 2032383"/>
              <a:gd name="connsiteX0" fmla="*/ 118320 w 2226801"/>
              <a:gd name="connsiteY0" fmla="*/ 695 h 2032383"/>
              <a:gd name="connsiteX1" fmla="*/ 276667 w 2226801"/>
              <a:gd name="connsiteY1" fmla="*/ 158111 h 2032383"/>
              <a:gd name="connsiteX2" fmla="*/ 448592 w 2226801"/>
              <a:gd name="connsiteY2" fmla="*/ 329835 h 2032383"/>
              <a:gd name="connsiteX3" fmla="*/ 1139120 w 2226801"/>
              <a:gd name="connsiteY3" fmla="*/ 942570 h 2032383"/>
              <a:gd name="connsiteX4" fmla="*/ 1855226 w 2226801"/>
              <a:gd name="connsiteY4" fmla="*/ 1552579 h 2032383"/>
              <a:gd name="connsiteX5" fmla="*/ 2074285 w 2226801"/>
              <a:gd name="connsiteY5" fmla="*/ 1738591 h 2032383"/>
              <a:gd name="connsiteX6" fmla="*/ 2225409 w 2226801"/>
              <a:gd name="connsiteY6" fmla="*/ 1867841 h 2032383"/>
              <a:gd name="connsiteX7" fmla="*/ 2141330 w 2226801"/>
              <a:gd name="connsiteY7" fmla="*/ 2027812 h 2032383"/>
              <a:gd name="connsiteX8" fmla="*/ 2005746 w 2226801"/>
              <a:gd name="connsiteY8" fmla="*/ 1959230 h 2032383"/>
              <a:gd name="connsiteX9" fmla="*/ 1814868 w 2226801"/>
              <a:gd name="connsiteY9" fmla="*/ 1661861 h 2032383"/>
              <a:gd name="connsiteX10" fmla="*/ 1111583 w 2226801"/>
              <a:gd name="connsiteY10" fmla="*/ 976750 h 2032383"/>
              <a:gd name="connsiteX11" fmla="*/ 586941 w 2226801"/>
              <a:gd name="connsiteY11" fmla="*/ 528266 h 2032383"/>
              <a:gd name="connsiteX12" fmla="*/ 83864 w 2226801"/>
              <a:gd name="connsiteY12" fmla="*/ 262286 h 2032383"/>
              <a:gd name="connsiteX13" fmla="*/ 3614 w 2226801"/>
              <a:gd name="connsiteY13" fmla="*/ 107117 h 2032383"/>
              <a:gd name="connsiteX14" fmla="*/ 118320 w 2226801"/>
              <a:gd name="connsiteY14" fmla="*/ 695 h 2032383"/>
              <a:gd name="connsiteX0" fmla="*/ 118320 w 2226801"/>
              <a:gd name="connsiteY0" fmla="*/ 695 h 2032383"/>
              <a:gd name="connsiteX1" fmla="*/ 276667 w 2226801"/>
              <a:gd name="connsiteY1" fmla="*/ 158111 h 2032383"/>
              <a:gd name="connsiteX2" fmla="*/ 448592 w 2226801"/>
              <a:gd name="connsiteY2" fmla="*/ 329835 h 2032383"/>
              <a:gd name="connsiteX3" fmla="*/ 1139120 w 2226801"/>
              <a:gd name="connsiteY3" fmla="*/ 942570 h 2032383"/>
              <a:gd name="connsiteX4" fmla="*/ 1855226 w 2226801"/>
              <a:gd name="connsiteY4" fmla="*/ 1552579 h 2032383"/>
              <a:gd name="connsiteX5" fmla="*/ 2074285 w 2226801"/>
              <a:gd name="connsiteY5" fmla="*/ 1738591 h 2032383"/>
              <a:gd name="connsiteX6" fmla="*/ 2225409 w 2226801"/>
              <a:gd name="connsiteY6" fmla="*/ 1867841 h 2032383"/>
              <a:gd name="connsiteX7" fmla="*/ 2141330 w 2226801"/>
              <a:gd name="connsiteY7" fmla="*/ 2027812 h 2032383"/>
              <a:gd name="connsiteX8" fmla="*/ 2005746 w 2226801"/>
              <a:gd name="connsiteY8" fmla="*/ 1959230 h 2032383"/>
              <a:gd name="connsiteX9" fmla="*/ 1814868 w 2226801"/>
              <a:gd name="connsiteY9" fmla="*/ 1661861 h 2032383"/>
              <a:gd name="connsiteX10" fmla="*/ 1111583 w 2226801"/>
              <a:gd name="connsiteY10" fmla="*/ 976750 h 2032383"/>
              <a:gd name="connsiteX11" fmla="*/ 586941 w 2226801"/>
              <a:gd name="connsiteY11" fmla="*/ 528266 h 2032383"/>
              <a:gd name="connsiteX12" fmla="*/ 83864 w 2226801"/>
              <a:gd name="connsiteY12" fmla="*/ 262286 h 2032383"/>
              <a:gd name="connsiteX13" fmla="*/ 3614 w 2226801"/>
              <a:gd name="connsiteY13" fmla="*/ 107117 h 2032383"/>
              <a:gd name="connsiteX14" fmla="*/ 118320 w 2226801"/>
              <a:gd name="connsiteY14" fmla="*/ 695 h 2032383"/>
              <a:gd name="connsiteX0" fmla="*/ 118320 w 2226801"/>
              <a:gd name="connsiteY0" fmla="*/ 695 h 2032383"/>
              <a:gd name="connsiteX1" fmla="*/ 276667 w 2226801"/>
              <a:gd name="connsiteY1" fmla="*/ 158111 h 2032383"/>
              <a:gd name="connsiteX2" fmla="*/ 448592 w 2226801"/>
              <a:gd name="connsiteY2" fmla="*/ 329835 h 2032383"/>
              <a:gd name="connsiteX3" fmla="*/ 1139120 w 2226801"/>
              <a:gd name="connsiteY3" fmla="*/ 942570 h 2032383"/>
              <a:gd name="connsiteX4" fmla="*/ 1870758 w 2226801"/>
              <a:gd name="connsiteY4" fmla="*/ 1610170 h 2032383"/>
              <a:gd name="connsiteX5" fmla="*/ 2074285 w 2226801"/>
              <a:gd name="connsiteY5" fmla="*/ 1738591 h 2032383"/>
              <a:gd name="connsiteX6" fmla="*/ 2225409 w 2226801"/>
              <a:gd name="connsiteY6" fmla="*/ 1867841 h 2032383"/>
              <a:gd name="connsiteX7" fmla="*/ 2141330 w 2226801"/>
              <a:gd name="connsiteY7" fmla="*/ 2027812 h 2032383"/>
              <a:gd name="connsiteX8" fmla="*/ 2005746 w 2226801"/>
              <a:gd name="connsiteY8" fmla="*/ 1959230 h 2032383"/>
              <a:gd name="connsiteX9" fmla="*/ 1814868 w 2226801"/>
              <a:gd name="connsiteY9" fmla="*/ 1661861 h 2032383"/>
              <a:gd name="connsiteX10" fmla="*/ 1111583 w 2226801"/>
              <a:gd name="connsiteY10" fmla="*/ 976750 h 2032383"/>
              <a:gd name="connsiteX11" fmla="*/ 586941 w 2226801"/>
              <a:gd name="connsiteY11" fmla="*/ 528266 h 2032383"/>
              <a:gd name="connsiteX12" fmla="*/ 83864 w 2226801"/>
              <a:gd name="connsiteY12" fmla="*/ 262286 h 2032383"/>
              <a:gd name="connsiteX13" fmla="*/ 3614 w 2226801"/>
              <a:gd name="connsiteY13" fmla="*/ 107117 h 2032383"/>
              <a:gd name="connsiteX14" fmla="*/ 118320 w 2226801"/>
              <a:gd name="connsiteY14" fmla="*/ 695 h 2032383"/>
              <a:gd name="connsiteX0" fmla="*/ 118320 w 2226801"/>
              <a:gd name="connsiteY0" fmla="*/ 695 h 2032383"/>
              <a:gd name="connsiteX1" fmla="*/ 276667 w 2226801"/>
              <a:gd name="connsiteY1" fmla="*/ 158111 h 2032383"/>
              <a:gd name="connsiteX2" fmla="*/ 448592 w 2226801"/>
              <a:gd name="connsiteY2" fmla="*/ 329835 h 2032383"/>
              <a:gd name="connsiteX3" fmla="*/ 1139120 w 2226801"/>
              <a:gd name="connsiteY3" fmla="*/ 942570 h 2032383"/>
              <a:gd name="connsiteX4" fmla="*/ 1870758 w 2226801"/>
              <a:gd name="connsiteY4" fmla="*/ 1610170 h 2032383"/>
              <a:gd name="connsiteX5" fmla="*/ 2074285 w 2226801"/>
              <a:gd name="connsiteY5" fmla="*/ 1738591 h 2032383"/>
              <a:gd name="connsiteX6" fmla="*/ 2225409 w 2226801"/>
              <a:gd name="connsiteY6" fmla="*/ 1867841 h 2032383"/>
              <a:gd name="connsiteX7" fmla="*/ 2141330 w 2226801"/>
              <a:gd name="connsiteY7" fmla="*/ 2027812 h 2032383"/>
              <a:gd name="connsiteX8" fmla="*/ 2005746 w 2226801"/>
              <a:gd name="connsiteY8" fmla="*/ 1959230 h 2032383"/>
              <a:gd name="connsiteX9" fmla="*/ 1814868 w 2226801"/>
              <a:gd name="connsiteY9" fmla="*/ 1661861 h 2032383"/>
              <a:gd name="connsiteX10" fmla="*/ 1111583 w 2226801"/>
              <a:gd name="connsiteY10" fmla="*/ 976750 h 2032383"/>
              <a:gd name="connsiteX11" fmla="*/ 586941 w 2226801"/>
              <a:gd name="connsiteY11" fmla="*/ 528266 h 2032383"/>
              <a:gd name="connsiteX12" fmla="*/ 83864 w 2226801"/>
              <a:gd name="connsiteY12" fmla="*/ 262286 h 2032383"/>
              <a:gd name="connsiteX13" fmla="*/ 3614 w 2226801"/>
              <a:gd name="connsiteY13" fmla="*/ 107117 h 2032383"/>
              <a:gd name="connsiteX14" fmla="*/ 118320 w 2226801"/>
              <a:gd name="connsiteY14" fmla="*/ 695 h 2032383"/>
              <a:gd name="connsiteX0" fmla="*/ 118320 w 2200869"/>
              <a:gd name="connsiteY0" fmla="*/ 695 h 2032297"/>
              <a:gd name="connsiteX1" fmla="*/ 276667 w 2200869"/>
              <a:gd name="connsiteY1" fmla="*/ 158111 h 2032297"/>
              <a:gd name="connsiteX2" fmla="*/ 448592 w 2200869"/>
              <a:gd name="connsiteY2" fmla="*/ 329835 h 2032297"/>
              <a:gd name="connsiteX3" fmla="*/ 1139120 w 2200869"/>
              <a:gd name="connsiteY3" fmla="*/ 942570 h 2032297"/>
              <a:gd name="connsiteX4" fmla="*/ 1870758 w 2200869"/>
              <a:gd name="connsiteY4" fmla="*/ 1610170 h 2032297"/>
              <a:gd name="connsiteX5" fmla="*/ 2074285 w 2200869"/>
              <a:gd name="connsiteY5" fmla="*/ 1738591 h 2032297"/>
              <a:gd name="connsiteX6" fmla="*/ 2198811 w 2200869"/>
              <a:gd name="connsiteY6" fmla="*/ 1869195 h 2032297"/>
              <a:gd name="connsiteX7" fmla="*/ 2141330 w 2200869"/>
              <a:gd name="connsiteY7" fmla="*/ 2027812 h 2032297"/>
              <a:gd name="connsiteX8" fmla="*/ 2005746 w 2200869"/>
              <a:gd name="connsiteY8" fmla="*/ 1959230 h 2032297"/>
              <a:gd name="connsiteX9" fmla="*/ 1814868 w 2200869"/>
              <a:gd name="connsiteY9" fmla="*/ 1661861 h 2032297"/>
              <a:gd name="connsiteX10" fmla="*/ 1111583 w 2200869"/>
              <a:gd name="connsiteY10" fmla="*/ 976750 h 2032297"/>
              <a:gd name="connsiteX11" fmla="*/ 586941 w 2200869"/>
              <a:gd name="connsiteY11" fmla="*/ 528266 h 2032297"/>
              <a:gd name="connsiteX12" fmla="*/ 83864 w 2200869"/>
              <a:gd name="connsiteY12" fmla="*/ 262286 h 2032297"/>
              <a:gd name="connsiteX13" fmla="*/ 3614 w 2200869"/>
              <a:gd name="connsiteY13" fmla="*/ 107117 h 2032297"/>
              <a:gd name="connsiteX14" fmla="*/ 118320 w 2200869"/>
              <a:gd name="connsiteY14" fmla="*/ 695 h 2032297"/>
              <a:gd name="connsiteX0" fmla="*/ 118320 w 2204296"/>
              <a:gd name="connsiteY0" fmla="*/ 695 h 2032297"/>
              <a:gd name="connsiteX1" fmla="*/ 276667 w 2204296"/>
              <a:gd name="connsiteY1" fmla="*/ 158111 h 2032297"/>
              <a:gd name="connsiteX2" fmla="*/ 448592 w 2204296"/>
              <a:gd name="connsiteY2" fmla="*/ 329835 h 2032297"/>
              <a:gd name="connsiteX3" fmla="*/ 1139120 w 2204296"/>
              <a:gd name="connsiteY3" fmla="*/ 942570 h 2032297"/>
              <a:gd name="connsiteX4" fmla="*/ 1870758 w 2204296"/>
              <a:gd name="connsiteY4" fmla="*/ 1610170 h 2032297"/>
              <a:gd name="connsiteX5" fmla="*/ 2074285 w 2204296"/>
              <a:gd name="connsiteY5" fmla="*/ 1738591 h 2032297"/>
              <a:gd name="connsiteX6" fmla="*/ 2198811 w 2204296"/>
              <a:gd name="connsiteY6" fmla="*/ 1869195 h 2032297"/>
              <a:gd name="connsiteX7" fmla="*/ 2141330 w 2204296"/>
              <a:gd name="connsiteY7" fmla="*/ 2027812 h 2032297"/>
              <a:gd name="connsiteX8" fmla="*/ 2005746 w 2204296"/>
              <a:gd name="connsiteY8" fmla="*/ 1959230 h 2032297"/>
              <a:gd name="connsiteX9" fmla="*/ 1814868 w 2204296"/>
              <a:gd name="connsiteY9" fmla="*/ 1661861 h 2032297"/>
              <a:gd name="connsiteX10" fmla="*/ 1111583 w 2204296"/>
              <a:gd name="connsiteY10" fmla="*/ 976750 h 2032297"/>
              <a:gd name="connsiteX11" fmla="*/ 586941 w 2204296"/>
              <a:gd name="connsiteY11" fmla="*/ 528266 h 2032297"/>
              <a:gd name="connsiteX12" fmla="*/ 83864 w 2204296"/>
              <a:gd name="connsiteY12" fmla="*/ 262286 h 2032297"/>
              <a:gd name="connsiteX13" fmla="*/ 3614 w 2204296"/>
              <a:gd name="connsiteY13" fmla="*/ 107117 h 2032297"/>
              <a:gd name="connsiteX14" fmla="*/ 118320 w 2204296"/>
              <a:gd name="connsiteY14" fmla="*/ 695 h 2032297"/>
              <a:gd name="connsiteX0" fmla="*/ 118320 w 2200479"/>
              <a:gd name="connsiteY0" fmla="*/ 695 h 2017611"/>
              <a:gd name="connsiteX1" fmla="*/ 276667 w 2200479"/>
              <a:gd name="connsiteY1" fmla="*/ 158111 h 2017611"/>
              <a:gd name="connsiteX2" fmla="*/ 448592 w 2200479"/>
              <a:gd name="connsiteY2" fmla="*/ 329835 h 2017611"/>
              <a:gd name="connsiteX3" fmla="*/ 1139120 w 2200479"/>
              <a:gd name="connsiteY3" fmla="*/ 942570 h 2017611"/>
              <a:gd name="connsiteX4" fmla="*/ 1870758 w 2200479"/>
              <a:gd name="connsiteY4" fmla="*/ 1610170 h 2017611"/>
              <a:gd name="connsiteX5" fmla="*/ 2074285 w 2200479"/>
              <a:gd name="connsiteY5" fmla="*/ 1738591 h 2017611"/>
              <a:gd name="connsiteX6" fmla="*/ 2198811 w 2200479"/>
              <a:gd name="connsiteY6" fmla="*/ 1869195 h 2017611"/>
              <a:gd name="connsiteX7" fmla="*/ 2136694 w 2200479"/>
              <a:gd name="connsiteY7" fmla="*/ 2011148 h 2017611"/>
              <a:gd name="connsiteX8" fmla="*/ 2005746 w 2200479"/>
              <a:gd name="connsiteY8" fmla="*/ 1959230 h 2017611"/>
              <a:gd name="connsiteX9" fmla="*/ 1814868 w 2200479"/>
              <a:gd name="connsiteY9" fmla="*/ 1661861 h 2017611"/>
              <a:gd name="connsiteX10" fmla="*/ 1111583 w 2200479"/>
              <a:gd name="connsiteY10" fmla="*/ 976750 h 2017611"/>
              <a:gd name="connsiteX11" fmla="*/ 586941 w 2200479"/>
              <a:gd name="connsiteY11" fmla="*/ 528266 h 2017611"/>
              <a:gd name="connsiteX12" fmla="*/ 83864 w 2200479"/>
              <a:gd name="connsiteY12" fmla="*/ 262286 h 2017611"/>
              <a:gd name="connsiteX13" fmla="*/ 3614 w 2200479"/>
              <a:gd name="connsiteY13" fmla="*/ 107117 h 2017611"/>
              <a:gd name="connsiteX14" fmla="*/ 118320 w 2200479"/>
              <a:gd name="connsiteY14" fmla="*/ 695 h 2017611"/>
              <a:gd name="connsiteX0" fmla="*/ 118320 w 2200479"/>
              <a:gd name="connsiteY0" fmla="*/ 695 h 2017611"/>
              <a:gd name="connsiteX1" fmla="*/ 276667 w 2200479"/>
              <a:gd name="connsiteY1" fmla="*/ 158111 h 2017611"/>
              <a:gd name="connsiteX2" fmla="*/ 448592 w 2200479"/>
              <a:gd name="connsiteY2" fmla="*/ 329835 h 2017611"/>
              <a:gd name="connsiteX3" fmla="*/ 1139120 w 2200479"/>
              <a:gd name="connsiteY3" fmla="*/ 942570 h 2017611"/>
              <a:gd name="connsiteX4" fmla="*/ 1870758 w 2200479"/>
              <a:gd name="connsiteY4" fmla="*/ 1610170 h 2017611"/>
              <a:gd name="connsiteX5" fmla="*/ 2074285 w 2200479"/>
              <a:gd name="connsiteY5" fmla="*/ 1738591 h 2017611"/>
              <a:gd name="connsiteX6" fmla="*/ 2198811 w 2200479"/>
              <a:gd name="connsiteY6" fmla="*/ 1869195 h 2017611"/>
              <a:gd name="connsiteX7" fmla="*/ 2136694 w 2200479"/>
              <a:gd name="connsiteY7" fmla="*/ 2011148 h 2017611"/>
              <a:gd name="connsiteX8" fmla="*/ 2005746 w 2200479"/>
              <a:gd name="connsiteY8" fmla="*/ 1959230 h 2017611"/>
              <a:gd name="connsiteX9" fmla="*/ 1814868 w 2200479"/>
              <a:gd name="connsiteY9" fmla="*/ 1661861 h 2017611"/>
              <a:gd name="connsiteX10" fmla="*/ 1111583 w 2200479"/>
              <a:gd name="connsiteY10" fmla="*/ 976750 h 2017611"/>
              <a:gd name="connsiteX11" fmla="*/ 586941 w 2200479"/>
              <a:gd name="connsiteY11" fmla="*/ 528266 h 2017611"/>
              <a:gd name="connsiteX12" fmla="*/ 83864 w 2200479"/>
              <a:gd name="connsiteY12" fmla="*/ 262286 h 2017611"/>
              <a:gd name="connsiteX13" fmla="*/ 3614 w 2200479"/>
              <a:gd name="connsiteY13" fmla="*/ 107117 h 2017611"/>
              <a:gd name="connsiteX14" fmla="*/ 118320 w 2200479"/>
              <a:gd name="connsiteY14" fmla="*/ 695 h 2017611"/>
              <a:gd name="connsiteX0" fmla="*/ 118320 w 2200146"/>
              <a:gd name="connsiteY0" fmla="*/ 695 h 2002391"/>
              <a:gd name="connsiteX1" fmla="*/ 276667 w 2200146"/>
              <a:gd name="connsiteY1" fmla="*/ 158111 h 2002391"/>
              <a:gd name="connsiteX2" fmla="*/ 448592 w 2200146"/>
              <a:gd name="connsiteY2" fmla="*/ 329835 h 2002391"/>
              <a:gd name="connsiteX3" fmla="*/ 1139120 w 2200146"/>
              <a:gd name="connsiteY3" fmla="*/ 942570 h 2002391"/>
              <a:gd name="connsiteX4" fmla="*/ 1870758 w 2200146"/>
              <a:gd name="connsiteY4" fmla="*/ 1610170 h 2002391"/>
              <a:gd name="connsiteX5" fmla="*/ 2074285 w 2200146"/>
              <a:gd name="connsiteY5" fmla="*/ 1738591 h 2002391"/>
              <a:gd name="connsiteX6" fmla="*/ 2198811 w 2200146"/>
              <a:gd name="connsiteY6" fmla="*/ 1869195 h 2002391"/>
              <a:gd name="connsiteX7" fmla="*/ 2131940 w 2200146"/>
              <a:gd name="connsiteY7" fmla="*/ 1991417 h 2002391"/>
              <a:gd name="connsiteX8" fmla="*/ 2005746 w 2200146"/>
              <a:gd name="connsiteY8" fmla="*/ 1959230 h 2002391"/>
              <a:gd name="connsiteX9" fmla="*/ 1814868 w 2200146"/>
              <a:gd name="connsiteY9" fmla="*/ 1661861 h 2002391"/>
              <a:gd name="connsiteX10" fmla="*/ 1111583 w 2200146"/>
              <a:gd name="connsiteY10" fmla="*/ 976750 h 2002391"/>
              <a:gd name="connsiteX11" fmla="*/ 586941 w 2200146"/>
              <a:gd name="connsiteY11" fmla="*/ 528266 h 2002391"/>
              <a:gd name="connsiteX12" fmla="*/ 83864 w 2200146"/>
              <a:gd name="connsiteY12" fmla="*/ 262286 h 2002391"/>
              <a:gd name="connsiteX13" fmla="*/ 3614 w 2200146"/>
              <a:gd name="connsiteY13" fmla="*/ 107117 h 2002391"/>
              <a:gd name="connsiteX14" fmla="*/ 118320 w 2200146"/>
              <a:gd name="connsiteY14" fmla="*/ 695 h 2002391"/>
              <a:gd name="connsiteX0" fmla="*/ 118320 w 2200199"/>
              <a:gd name="connsiteY0" fmla="*/ 695 h 1997644"/>
              <a:gd name="connsiteX1" fmla="*/ 276667 w 2200199"/>
              <a:gd name="connsiteY1" fmla="*/ 158111 h 1997644"/>
              <a:gd name="connsiteX2" fmla="*/ 448592 w 2200199"/>
              <a:gd name="connsiteY2" fmla="*/ 329835 h 1997644"/>
              <a:gd name="connsiteX3" fmla="*/ 1139120 w 2200199"/>
              <a:gd name="connsiteY3" fmla="*/ 942570 h 1997644"/>
              <a:gd name="connsiteX4" fmla="*/ 1870758 w 2200199"/>
              <a:gd name="connsiteY4" fmla="*/ 1610170 h 1997644"/>
              <a:gd name="connsiteX5" fmla="*/ 2074285 w 2200199"/>
              <a:gd name="connsiteY5" fmla="*/ 1738591 h 1997644"/>
              <a:gd name="connsiteX6" fmla="*/ 2198811 w 2200199"/>
              <a:gd name="connsiteY6" fmla="*/ 1869195 h 1997644"/>
              <a:gd name="connsiteX7" fmla="*/ 2131940 w 2200199"/>
              <a:gd name="connsiteY7" fmla="*/ 1991417 h 1997644"/>
              <a:gd name="connsiteX8" fmla="*/ 1993248 w 2200199"/>
              <a:gd name="connsiteY8" fmla="*/ 1946039 h 1997644"/>
              <a:gd name="connsiteX9" fmla="*/ 1814868 w 2200199"/>
              <a:gd name="connsiteY9" fmla="*/ 1661861 h 1997644"/>
              <a:gd name="connsiteX10" fmla="*/ 1111583 w 2200199"/>
              <a:gd name="connsiteY10" fmla="*/ 976750 h 1997644"/>
              <a:gd name="connsiteX11" fmla="*/ 586941 w 2200199"/>
              <a:gd name="connsiteY11" fmla="*/ 528266 h 1997644"/>
              <a:gd name="connsiteX12" fmla="*/ 83864 w 2200199"/>
              <a:gd name="connsiteY12" fmla="*/ 262286 h 1997644"/>
              <a:gd name="connsiteX13" fmla="*/ 3614 w 2200199"/>
              <a:gd name="connsiteY13" fmla="*/ 107117 h 1997644"/>
              <a:gd name="connsiteX14" fmla="*/ 118320 w 2200199"/>
              <a:gd name="connsiteY14" fmla="*/ 695 h 1997644"/>
              <a:gd name="connsiteX0" fmla="*/ 118320 w 2199722"/>
              <a:gd name="connsiteY0" fmla="*/ 695 h 1990781"/>
              <a:gd name="connsiteX1" fmla="*/ 276667 w 2199722"/>
              <a:gd name="connsiteY1" fmla="*/ 158111 h 1990781"/>
              <a:gd name="connsiteX2" fmla="*/ 448592 w 2199722"/>
              <a:gd name="connsiteY2" fmla="*/ 329835 h 1990781"/>
              <a:gd name="connsiteX3" fmla="*/ 1139120 w 2199722"/>
              <a:gd name="connsiteY3" fmla="*/ 942570 h 1990781"/>
              <a:gd name="connsiteX4" fmla="*/ 1870758 w 2199722"/>
              <a:gd name="connsiteY4" fmla="*/ 1610170 h 1990781"/>
              <a:gd name="connsiteX5" fmla="*/ 2074285 w 2199722"/>
              <a:gd name="connsiteY5" fmla="*/ 1738591 h 1990781"/>
              <a:gd name="connsiteX6" fmla="*/ 2198811 w 2199722"/>
              <a:gd name="connsiteY6" fmla="*/ 1869195 h 1990781"/>
              <a:gd name="connsiteX7" fmla="*/ 2123607 w 2199722"/>
              <a:gd name="connsiteY7" fmla="*/ 1982623 h 1990781"/>
              <a:gd name="connsiteX8" fmla="*/ 1993248 w 2199722"/>
              <a:gd name="connsiteY8" fmla="*/ 1946039 h 1990781"/>
              <a:gd name="connsiteX9" fmla="*/ 1814868 w 2199722"/>
              <a:gd name="connsiteY9" fmla="*/ 1661861 h 1990781"/>
              <a:gd name="connsiteX10" fmla="*/ 1111583 w 2199722"/>
              <a:gd name="connsiteY10" fmla="*/ 976750 h 1990781"/>
              <a:gd name="connsiteX11" fmla="*/ 586941 w 2199722"/>
              <a:gd name="connsiteY11" fmla="*/ 528266 h 1990781"/>
              <a:gd name="connsiteX12" fmla="*/ 83864 w 2199722"/>
              <a:gd name="connsiteY12" fmla="*/ 262286 h 1990781"/>
              <a:gd name="connsiteX13" fmla="*/ 3614 w 2199722"/>
              <a:gd name="connsiteY13" fmla="*/ 107117 h 1990781"/>
              <a:gd name="connsiteX14" fmla="*/ 118320 w 2199722"/>
              <a:gd name="connsiteY14" fmla="*/ 695 h 1990781"/>
              <a:gd name="connsiteX0" fmla="*/ 118320 w 2199756"/>
              <a:gd name="connsiteY0" fmla="*/ 695 h 1986839"/>
              <a:gd name="connsiteX1" fmla="*/ 276667 w 2199756"/>
              <a:gd name="connsiteY1" fmla="*/ 158111 h 1986839"/>
              <a:gd name="connsiteX2" fmla="*/ 448592 w 2199756"/>
              <a:gd name="connsiteY2" fmla="*/ 329835 h 1986839"/>
              <a:gd name="connsiteX3" fmla="*/ 1139120 w 2199756"/>
              <a:gd name="connsiteY3" fmla="*/ 942570 h 1986839"/>
              <a:gd name="connsiteX4" fmla="*/ 1870758 w 2199756"/>
              <a:gd name="connsiteY4" fmla="*/ 1610170 h 1986839"/>
              <a:gd name="connsiteX5" fmla="*/ 2074285 w 2199756"/>
              <a:gd name="connsiteY5" fmla="*/ 1738591 h 1986839"/>
              <a:gd name="connsiteX6" fmla="*/ 2198811 w 2199756"/>
              <a:gd name="connsiteY6" fmla="*/ 1869195 h 1986839"/>
              <a:gd name="connsiteX7" fmla="*/ 2123607 w 2199756"/>
              <a:gd name="connsiteY7" fmla="*/ 1982623 h 1986839"/>
              <a:gd name="connsiteX8" fmla="*/ 1980749 w 2199756"/>
              <a:gd name="connsiteY8" fmla="*/ 1932850 h 1986839"/>
              <a:gd name="connsiteX9" fmla="*/ 1814868 w 2199756"/>
              <a:gd name="connsiteY9" fmla="*/ 1661861 h 1986839"/>
              <a:gd name="connsiteX10" fmla="*/ 1111583 w 2199756"/>
              <a:gd name="connsiteY10" fmla="*/ 976750 h 1986839"/>
              <a:gd name="connsiteX11" fmla="*/ 586941 w 2199756"/>
              <a:gd name="connsiteY11" fmla="*/ 528266 h 1986839"/>
              <a:gd name="connsiteX12" fmla="*/ 83864 w 2199756"/>
              <a:gd name="connsiteY12" fmla="*/ 262286 h 1986839"/>
              <a:gd name="connsiteX13" fmla="*/ 3614 w 2199756"/>
              <a:gd name="connsiteY13" fmla="*/ 107117 h 1986839"/>
              <a:gd name="connsiteX14" fmla="*/ 118320 w 2199756"/>
              <a:gd name="connsiteY14" fmla="*/ 695 h 1986839"/>
              <a:gd name="connsiteX0" fmla="*/ 118320 w 2199756"/>
              <a:gd name="connsiteY0" fmla="*/ 10262 h 1996406"/>
              <a:gd name="connsiteX1" fmla="*/ 261170 w 2199756"/>
              <a:gd name="connsiteY1" fmla="*/ 41464 h 1996406"/>
              <a:gd name="connsiteX2" fmla="*/ 448592 w 2199756"/>
              <a:gd name="connsiteY2" fmla="*/ 339402 h 1996406"/>
              <a:gd name="connsiteX3" fmla="*/ 1139120 w 2199756"/>
              <a:gd name="connsiteY3" fmla="*/ 952137 h 1996406"/>
              <a:gd name="connsiteX4" fmla="*/ 1870758 w 2199756"/>
              <a:gd name="connsiteY4" fmla="*/ 1619737 h 1996406"/>
              <a:gd name="connsiteX5" fmla="*/ 2074285 w 2199756"/>
              <a:gd name="connsiteY5" fmla="*/ 1748158 h 1996406"/>
              <a:gd name="connsiteX6" fmla="*/ 2198811 w 2199756"/>
              <a:gd name="connsiteY6" fmla="*/ 1878762 h 1996406"/>
              <a:gd name="connsiteX7" fmla="*/ 2123607 w 2199756"/>
              <a:gd name="connsiteY7" fmla="*/ 1992190 h 1996406"/>
              <a:gd name="connsiteX8" fmla="*/ 1980749 w 2199756"/>
              <a:gd name="connsiteY8" fmla="*/ 1942417 h 1996406"/>
              <a:gd name="connsiteX9" fmla="*/ 1814868 w 2199756"/>
              <a:gd name="connsiteY9" fmla="*/ 1671428 h 1996406"/>
              <a:gd name="connsiteX10" fmla="*/ 1111583 w 2199756"/>
              <a:gd name="connsiteY10" fmla="*/ 986317 h 1996406"/>
              <a:gd name="connsiteX11" fmla="*/ 586941 w 2199756"/>
              <a:gd name="connsiteY11" fmla="*/ 537833 h 1996406"/>
              <a:gd name="connsiteX12" fmla="*/ 83864 w 2199756"/>
              <a:gd name="connsiteY12" fmla="*/ 271853 h 1996406"/>
              <a:gd name="connsiteX13" fmla="*/ 3614 w 2199756"/>
              <a:gd name="connsiteY13" fmla="*/ 116684 h 1996406"/>
              <a:gd name="connsiteX14" fmla="*/ 118320 w 2199756"/>
              <a:gd name="connsiteY14" fmla="*/ 10262 h 1996406"/>
              <a:gd name="connsiteX0" fmla="*/ 62806 w 2196399"/>
              <a:gd name="connsiteY0" fmla="*/ 2239 h 2051277"/>
              <a:gd name="connsiteX1" fmla="*/ 257813 w 2196399"/>
              <a:gd name="connsiteY1" fmla="*/ 96335 h 2051277"/>
              <a:gd name="connsiteX2" fmla="*/ 445235 w 2196399"/>
              <a:gd name="connsiteY2" fmla="*/ 394273 h 2051277"/>
              <a:gd name="connsiteX3" fmla="*/ 1135763 w 2196399"/>
              <a:gd name="connsiteY3" fmla="*/ 1007008 h 2051277"/>
              <a:gd name="connsiteX4" fmla="*/ 1867401 w 2196399"/>
              <a:gd name="connsiteY4" fmla="*/ 1674608 h 2051277"/>
              <a:gd name="connsiteX5" fmla="*/ 2070928 w 2196399"/>
              <a:gd name="connsiteY5" fmla="*/ 1803029 h 2051277"/>
              <a:gd name="connsiteX6" fmla="*/ 2195454 w 2196399"/>
              <a:gd name="connsiteY6" fmla="*/ 1933633 h 2051277"/>
              <a:gd name="connsiteX7" fmla="*/ 2120250 w 2196399"/>
              <a:gd name="connsiteY7" fmla="*/ 2047061 h 2051277"/>
              <a:gd name="connsiteX8" fmla="*/ 1977392 w 2196399"/>
              <a:gd name="connsiteY8" fmla="*/ 1997288 h 2051277"/>
              <a:gd name="connsiteX9" fmla="*/ 1811511 w 2196399"/>
              <a:gd name="connsiteY9" fmla="*/ 1726299 h 2051277"/>
              <a:gd name="connsiteX10" fmla="*/ 1108226 w 2196399"/>
              <a:gd name="connsiteY10" fmla="*/ 1041188 h 2051277"/>
              <a:gd name="connsiteX11" fmla="*/ 583584 w 2196399"/>
              <a:gd name="connsiteY11" fmla="*/ 592704 h 2051277"/>
              <a:gd name="connsiteX12" fmla="*/ 80507 w 2196399"/>
              <a:gd name="connsiteY12" fmla="*/ 326724 h 2051277"/>
              <a:gd name="connsiteX13" fmla="*/ 257 w 2196399"/>
              <a:gd name="connsiteY13" fmla="*/ 171555 h 2051277"/>
              <a:gd name="connsiteX14" fmla="*/ 62806 w 2196399"/>
              <a:gd name="connsiteY14" fmla="*/ 2239 h 2051277"/>
              <a:gd name="connsiteX0" fmla="*/ 115057 w 2248650"/>
              <a:gd name="connsiteY0" fmla="*/ 3380 h 2052418"/>
              <a:gd name="connsiteX1" fmla="*/ 310064 w 2248650"/>
              <a:gd name="connsiteY1" fmla="*/ 97476 h 2052418"/>
              <a:gd name="connsiteX2" fmla="*/ 497486 w 2248650"/>
              <a:gd name="connsiteY2" fmla="*/ 395414 h 2052418"/>
              <a:gd name="connsiteX3" fmla="*/ 1188014 w 2248650"/>
              <a:gd name="connsiteY3" fmla="*/ 1008149 h 2052418"/>
              <a:gd name="connsiteX4" fmla="*/ 1919652 w 2248650"/>
              <a:gd name="connsiteY4" fmla="*/ 1675749 h 2052418"/>
              <a:gd name="connsiteX5" fmla="*/ 2123179 w 2248650"/>
              <a:gd name="connsiteY5" fmla="*/ 1804170 h 2052418"/>
              <a:gd name="connsiteX6" fmla="*/ 2247705 w 2248650"/>
              <a:gd name="connsiteY6" fmla="*/ 1934774 h 2052418"/>
              <a:gd name="connsiteX7" fmla="*/ 2172501 w 2248650"/>
              <a:gd name="connsiteY7" fmla="*/ 2048202 h 2052418"/>
              <a:gd name="connsiteX8" fmla="*/ 2029643 w 2248650"/>
              <a:gd name="connsiteY8" fmla="*/ 1998429 h 2052418"/>
              <a:gd name="connsiteX9" fmla="*/ 1863762 w 2248650"/>
              <a:gd name="connsiteY9" fmla="*/ 1727440 h 2052418"/>
              <a:gd name="connsiteX10" fmla="*/ 1160477 w 2248650"/>
              <a:gd name="connsiteY10" fmla="*/ 1042329 h 2052418"/>
              <a:gd name="connsiteX11" fmla="*/ 635835 w 2248650"/>
              <a:gd name="connsiteY11" fmla="*/ 593845 h 2052418"/>
              <a:gd name="connsiteX12" fmla="*/ 132758 w 2248650"/>
              <a:gd name="connsiteY12" fmla="*/ 327865 h 2052418"/>
              <a:gd name="connsiteX13" fmla="*/ 95 w 2248650"/>
              <a:gd name="connsiteY13" fmla="*/ 195850 h 2052418"/>
              <a:gd name="connsiteX14" fmla="*/ 115057 w 2248650"/>
              <a:gd name="connsiteY14" fmla="*/ 3380 h 2052418"/>
              <a:gd name="connsiteX0" fmla="*/ 115057 w 2248650"/>
              <a:gd name="connsiteY0" fmla="*/ 3380 h 2052418"/>
              <a:gd name="connsiteX1" fmla="*/ 310064 w 2248650"/>
              <a:gd name="connsiteY1" fmla="*/ 97476 h 2052418"/>
              <a:gd name="connsiteX2" fmla="*/ 497486 w 2248650"/>
              <a:gd name="connsiteY2" fmla="*/ 395414 h 2052418"/>
              <a:gd name="connsiteX3" fmla="*/ 1188014 w 2248650"/>
              <a:gd name="connsiteY3" fmla="*/ 1008149 h 2052418"/>
              <a:gd name="connsiteX4" fmla="*/ 1919652 w 2248650"/>
              <a:gd name="connsiteY4" fmla="*/ 1675749 h 2052418"/>
              <a:gd name="connsiteX5" fmla="*/ 2123179 w 2248650"/>
              <a:gd name="connsiteY5" fmla="*/ 1804170 h 2052418"/>
              <a:gd name="connsiteX6" fmla="*/ 2247705 w 2248650"/>
              <a:gd name="connsiteY6" fmla="*/ 1934774 h 2052418"/>
              <a:gd name="connsiteX7" fmla="*/ 2172501 w 2248650"/>
              <a:gd name="connsiteY7" fmla="*/ 2048202 h 2052418"/>
              <a:gd name="connsiteX8" fmla="*/ 2029643 w 2248650"/>
              <a:gd name="connsiteY8" fmla="*/ 1998429 h 2052418"/>
              <a:gd name="connsiteX9" fmla="*/ 1863762 w 2248650"/>
              <a:gd name="connsiteY9" fmla="*/ 1727440 h 2052418"/>
              <a:gd name="connsiteX10" fmla="*/ 1160477 w 2248650"/>
              <a:gd name="connsiteY10" fmla="*/ 1042329 h 2052418"/>
              <a:gd name="connsiteX11" fmla="*/ 635835 w 2248650"/>
              <a:gd name="connsiteY11" fmla="*/ 593845 h 2052418"/>
              <a:gd name="connsiteX12" fmla="*/ 132758 w 2248650"/>
              <a:gd name="connsiteY12" fmla="*/ 327865 h 2052418"/>
              <a:gd name="connsiteX13" fmla="*/ 95 w 2248650"/>
              <a:gd name="connsiteY13" fmla="*/ 195850 h 2052418"/>
              <a:gd name="connsiteX14" fmla="*/ 115057 w 2248650"/>
              <a:gd name="connsiteY14" fmla="*/ 3380 h 2052418"/>
              <a:gd name="connsiteX0" fmla="*/ 115050 w 2248643"/>
              <a:gd name="connsiteY0" fmla="*/ 3851 h 2052889"/>
              <a:gd name="connsiteX1" fmla="*/ 272585 w 2248643"/>
              <a:gd name="connsiteY1" fmla="*/ 93710 h 2052889"/>
              <a:gd name="connsiteX2" fmla="*/ 497479 w 2248643"/>
              <a:gd name="connsiteY2" fmla="*/ 395885 h 2052889"/>
              <a:gd name="connsiteX3" fmla="*/ 1188007 w 2248643"/>
              <a:gd name="connsiteY3" fmla="*/ 1008620 h 2052889"/>
              <a:gd name="connsiteX4" fmla="*/ 1919645 w 2248643"/>
              <a:gd name="connsiteY4" fmla="*/ 1676220 h 2052889"/>
              <a:gd name="connsiteX5" fmla="*/ 2123172 w 2248643"/>
              <a:gd name="connsiteY5" fmla="*/ 1804641 h 2052889"/>
              <a:gd name="connsiteX6" fmla="*/ 2247698 w 2248643"/>
              <a:gd name="connsiteY6" fmla="*/ 1935245 h 2052889"/>
              <a:gd name="connsiteX7" fmla="*/ 2172494 w 2248643"/>
              <a:gd name="connsiteY7" fmla="*/ 2048673 h 2052889"/>
              <a:gd name="connsiteX8" fmla="*/ 2029636 w 2248643"/>
              <a:gd name="connsiteY8" fmla="*/ 1998900 h 2052889"/>
              <a:gd name="connsiteX9" fmla="*/ 1863755 w 2248643"/>
              <a:gd name="connsiteY9" fmla="*/ 1727911 h 2052889"/>
              <a:gd name="connsiteX10" fmla="*/ 1160470 w 2248643"/>
              <a:gd name="connsiteY10" fmla="*/ 1042800 h 2052889"/>
              <a:gd name="connsiteX11" fmla="*/ 635828 w 2248643"/>
              <a:gd name="connsiteY11" fmla="*/ 594316 h 2052889"/>
              <a:gd name="connsiteX12" fmla="*/ 132751 w 2248643"/>
              <a:gd name="connsiteY12" fmla="*/ 328336 h 2052889"/>
              <a:gd name="connsiteX13" fmla="*/ 88 w 2248643"/>
              <a:gd name="connsiteY13" fmla="*/ 196321 h 2052889"/>
              <a:gd name="connsiteX14" fmla="*/ 115050 w 2248643"/>
              <a:gd name="connsiteY14" fmla="*/ 3851 h 2052889"/>
              <a:gd name="connsiteX0" fmla="*/ 115050 w 2248643"/>
              <a:gd name="connsiteY0" fmla="*/ 21286 h 2070324"/>
              <a:gd name="connsiteX1" fmla="*/ 272585 w 2248643"/>
              <a:gd name="connsiteY1" fmla="*/ 111145 h 2070324"/>
              <a:gd name="connsiteX2" fmla="*/ 497479 w 2248643"/>
              <a:gd name="connsiteY2" fmla="*/ 413320 h 2070324"/>
              <a:gd name="connsiteX3" fmla="*/ 1188007 w 2248643"/>
              <a:gd name="connsiteY3" fmla="*/ 1026055 h 2070324"/>
              <a:gd name="connsiteX4" fmla="*/ 1919645 w 2248643"/>
              <a:gd name="connsiteY4" fmla="*/ 1693655 h 2070324"/>
              <a:gd name="connsiteX5" fmla="*/ 2123172 w 2248643"/>
              <a:gd name="connsiteY5" fmla="*/ 1822076 h 2070324"/>
              <a:gd name="connsiteX6" fmla="*/ 2247698 w 2248643"/>
              <a:gd name="connsiteY6" fmla="*/ 1952680 h 2070324"/>
              <a:gd name="connsiteX7" fmla="*/ 2172494 w 2248643"/>
              <a:gd name="connsiteY7" fmla="*/ 2066108 h 2070324"/>
              <a:gd name="connsiteX8" fmla="*/ 2029636 w 2248643"/>
              <a:gd name="connsiteY8" fmla="*/ 2016335 h 2070324"/>
              <a:gd name="connsiteX9" fmla="*/ 1863755 w 2248643"/>
              <a:gd name="connsiteY9" fmla="*/ 1745346 h 2070324"/>
              <a:gd name="connsiteX10" fmla="*/ 1160470 w 2248643"/>
              <a:gd name="connsiteY10" fmla="*/ 1060235 h 2070324"/>
              <a:gd name="connsiteX11" fmla="*/ 635828 w 2248643"/>
              <a:gd name="connsiteY11" fmla="*/ 611751 h 2070324"/>
              <a:gd name="connsiteX12" fmla="*/ 132751 w 2248643"/>
              <a:gd name="connsiteY12" fmla="*/ 345771 h 2070324"/>
              <a:gd name="connsiteX13" fmla="*/ 88 w 2248643"/>
              <a:gd name="connsiteY13" fmla="*/ 213756 h 2070324"/>
              <a:gd name="connsiteX14" fmla="*/ 115050 w 2248643"/>
              <a:gd name="connsiteY14" fmla="*/ 21286 h 207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48643" h="2070324">
                <a:moveTo>
                  <a:pt x="115050" y="21286"/>
                </a:moveTo>
                <a:cubicBezTo>
                  <a:pt x="160466" y="4184"/>
                  <a:pt x="200001" y="-45924"/>
                  <a:pt x="272585" y="111145"/>
                </a:cubicBezTo>
                <a:cubicBezTo>
                  <a:pt x="345169" y="268214"/>
                  <a:pt x="344909" y="260835"/>
                  <a:pt x="497479" y="413320"/>
                </a:cubicBezTo>
                <a:cubicBezTo>
                  <a:pt x="650049" y="565805"/>
                  <a:pt x="950979" y="812666"/>
                  <a:pt x="1188007" y="1026055"/>
                </a:cubicBezTo>
                <a:cubicBezTo>
                  <a:pt x="1425035" y="1239444"/>
                  <a:pt x="1766091" y="1551650"/>
                  <a:pt x="1919645" y="1693655"/>
                </a:cubicBezTo>
                <a:cubicBezTo>
                  <a:pt x="2073199" y="1835660"/>
                  <a:pt x="2066542" y="1797442"/>
                  <a:pt x="2123172" y="1822076"/>
                </a:cubicBezTo>
                <a:cubicBezTo>
                  <a:pt x="2179802" y="1846710"/>
                  <a:pt x="2239478" y="1912008"/>
                  <a:pt x="2247698" y="1952680"/>
                </a:cubicBezTo>
                <a:cubicBezTo>
                  <a:pt x="2255918" y="1993352"/>
                  <a:pt x="2208838" y="2055499"/>
                  <a:pt x="2172494" y="2066108"/>
                </a:cubicBezTo>
                <a:cubicBezTo>
                  <a:pt x="2136150" y="2076717"/>
                  <a:pt x="2081092" y="2069795"/>
                  <a:pt x="2029636" y="2016335"/>
                </a:cubicBezTo>
                <a:cubicBezTo>
                  <a:pt x="1978180" y="1962875"/>
                  <a:pt x="1992091" y="1901674"/>
                  <a:pt x="1863755" y="1745346"/>
                </a:cubicBezTo>
                <a:cubicBezTo>
                  <a:pt x="1735419" y="1589018"/>
                  <a:pt x="1365125" y="1249168"/>
                  <a:pt x="1160470" y="1060235"/>
                </a:cubicBezTo>
                <a:cubicBezTo>
                  <a:pt x="955816" y="871303"/>
                  <a:pt x="807114" y="730828"/>
                  <a:pt x="635828" y="611751"/>
                </a:cubicBezTo>
                <a:cubicBezTo>
                  <a:pt x="464542" y="492674"/>
                  <a:pt x="260884" y="364883"/>
                  <a:pt x="132751" y="345771"/>
                </a:cubicBezTo>
                <a:cubicBezTo>
                  <a:pt x="4618" y="326659"/>
                  <a:pt x="3038" y="267837"/>
                  <a:pt x="88" y="213756"/>
                </a:cubicBezTo>
                <a:cubicBezTo>
                  <a:pt x="-2862" y="159675"/>
                  <a:pt x="69634" y="38388"/>
                  <a:pt x="115050" y="2128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Oval 134">
            <a:extLst>
              <a:ext uri="{FF2B5EF4-FFF2-40B4-BE49-F238E27FC236}">
                <a16:creationId xmlns:a16="http://schemas.microsoft.com/office/drawing/2014/main" id="{A0990970-0924-4465-88F1-06D5C366A98A}"/>
              </a:ext>
            </a:extLst>
          </p:cNvPr>
          <p:cNvSpPr/>
          <p:nvPr/>
        </p:nvSpPr>
        <p:spPr>
          <a:xfrm>
            <a:off x="4333158" y="2726740"/>
            <a:ext cx="531649" cy="526403"/>
          </a:xfrm>
          <a:custGeom>
            <a:avLst/>
            <a:gdLst>
              <a:gd name="connsiteX0" fmla="*/ 0 w 727326"/>
              <a:gd name="connsiteY0" fmla="*/ 363663 h 727326"/>
              <a:gd name="connsiteX1" fmla="*/ 363663 w 727326"/>
              <a:gd name="connsiteY1" fmla="*/ 0 h 727326"/>
              <a:gd name="connsiteX2" fmla="*/ 727326 w 727326"/>
              <a:gd name="connsiteY2" fmla="*/ 363663 h 727326"/>
              <a:gd name="connsiteX3" fmla="*/ 363663 w 727326"/>
              <a:gd name="connsiteY3" fmla="*/ 727326 h 727326"/>
              <a:gd name="connsiteX4" fmla="*/ 0 w 727326"/>
              <a:gd name="connsiteY4" fmla="*/ 363663 h 727326"/>
              <a:gd name="connsiteX0" fmla="*/ 0 w 641601"/>
              <a:gd name="connsiteY0" fmla="*/ 363854 h 727669"/>
              <a:gd name="connsiteX1" fmla="*/ 363663 w 641601"/>
              <a:gd name="connsiteY1" fmla="*/ 191 h 727669"/>
              <a:gd name="connsiteX2" fmla="*/ 641601 w 641601"/>
              <a:gd name="connsiteY2" fmla="*/ 328136 h 727669"/>
              <a:gd name="connsiteX3" fmla="*/ 363663 w 641601"/>
              <a:gd name="connsiteY3" fmla="*/ 727517 h 727669"/>
              <a:gd name="connsiteX4" fmla="*/ 0 w 641601"/>
              <a:gd name="connsiteY4" fmla="*/ 363854 h 727669"/>
              <a:gd name="connsiteX0" fmla="*/ 0 w 652921"/>
              <a:gd name="connsiteY0" fmla="*/ 363771 h 731349"/>
              <a:gd name="connsiteX1" fmla="*/ 363663 w 652921"/>
              <a:gd name="connsiteY1" fmla="*/ 108 h 731349"/>
              <a:gd name="connsiteX2" fmla="*/ 641601 w 652921"/>
              <a:gd name="connsiteY2" fmla="*/ 328053 h 731349"/>
              <a:gd name="connsiteX3" fmla="*/ 575946 w 652921"/>
              <a:gd name="connsiteY3" fmla="*/ 542619 h 731349"/>
              <a:gd name="connsiteX4" fmla="*/ 363663 w 652921"/>
              <a:gd name="connsiteY4" fmla="*/ 727434 h 731349"/>
              <a:gd name="connsiteX5" fmla="*/ 0 w 652921"/>
              <a:gd name="connsiteY5" fmla="*/ 363771 h 731349"/>
              <a:gd name="connsiteX0" fmla="*/ 0 w 647776"/>
              <a:gd name="connsiteY0" fmla="*/ 363771 h 727702"/>
              <a:gd name="connsiteX1" fmla="*/ 363663 w 647776"/>
              <a:gd name="connsiteY1" fmla="*/ 108 h 727702"/>
              <a:gd name="connsiteX2" fmla="*/ 641601 w 647776"/>
              <a:gd name="connsiteY2" fmla="*/ 328053 h 727702"/>
              <a:gd name="connsiteX3" fmla="*/ 504509 w 647776"/>
              <a:gd name="connsiteY3" fmla="*/ 421175 h 727702"/>
              <a:gd name="connsiteX4" fmla="*/ 363663 w 647776"/>
              <a:gd name="connsiteY4" fmla="*/ 727434 h 727702"/>
              <a:gd name="connsiteX5" fmla="*/ 0 w 647776"/>
              <a:gd name="connsiteY5" fmla="*/ 363771 h 727702"/>
              <a:gd name="connsiteX0" fmla="*/ 0 w 700923"/>
              <a:gd name="connsiteY0" fmla="*/ 366463 h 730394"/>
              <a:gd name="connsiteX1" fmla="*/ 363663 w 700923"/>
              <a:gd name="connsiteY1" fmla="*/ 2800 h 730394"/>
              <a:gd name="connsiteX2" fmla="*/ 696369 w 700923"/>
              <a:gd name="connsiteY2" fmla="*/ 216445 h 730394"/>
              <a:gd name="connsiteX3" fmla="*/ 504509 w 700923"/>
              <a:gd name="connsiteY3" fmla="*/ 423867 h 730394"/>
              <a:gd name="connsiteX4" fmla="*/ 363663 w 700923"/>
              <a:gd name="connsiteY4" fmla="*/ 730126 h 730394"/>
              <a:gd name="connsiteX5" fmla="*/ 0 w 700923"/>
              <a:gd name="connsiteY5" fmla="*/ 366463 h 730394"/>
              <a:gd name="connsiteX0" fmla="*/ 17442 w 718365"/>
              <a:gd name="connsiteY0" fmla="*/ 366463 h 732252"/>
              <a:gd name="connsiteX1" fmla="*/ 381105 w 718365"/>
              <a:gd name="connsiteY1" fmla="*/ 2800 h 732252"/>
              <a:gd name="connsiteX2" fmla="*/ 713811 w 718365"/>
              <a:gd name="connsiteY2" fmla="*/ 216445 h 732252"/>
              <a:gd name="connsiteX3" fmla="*/ 521951 w 718365"/>
              <a:gd name="connsiteY3" fmla="*/ 423867 h 732252"/>
              <a:gd name="connsiteX4" fmla="*/ 381105 w 718365"/>
              <a:gd name="connsiteY4" fmla="*/ 730126 h 732252"/>
              <a:gd name="connsiteX5" fmla="*/ 90944 w 718365"/>
              <a:gd name="connsiteY5" fmla="*/ 550073 h 732252"/>
              <a:gd name="connsiteX6" fmla="*/ 17442 w 718365"/>
              <a:gd name="connsiteY6" fmla="*/ 366463 h 732252"/>
              <a:gd name="connsiteX0" fmla="*/ 5148 w 706071"/>
              <a:gd name="connsiteY0" fmla="*/ 366463 h 730714"/>
              <a:gd name="connsiteX1" fmla="*/ 368811 w 706071"/>
              <a:gd name="connsiteY1" fmla="*/ 2800 h 730714"/>
              <a:gd name="connsiteX2" fmla="*/ 701517 w 706071"/>
              <a:gd name="connsiteY2" fmla="*/ 216445 h 730714"/>
              <a:gd name="connsiteX3" fmla="*/ 509657 w 706071"/>
              <a:gd name="connsiteY3" fmla="*/ 423867 h 730714"/>
              <a:gd name="connsiteX4" fmla="*/ 368811 w 706071"/>
              <a:gd name="connsiteY4" fmla="*/ 730126 h 730714"/>
              <a:gd name="connsiteX5" fmla="*/ 169138 w 706071"/>
              <a:gd name="connsiteY5" fmla="*/ 497685 h 730714"/>
              <a:gd name="connsiteX6" fmla="*/ 5148 w 706071"/>
              <a:gd name="connsiteY6" fmla="*/ 366463 h 730714"/>
              <a:gd name="connsiteX0" fmla="*/ 5148 w 706071"/>
              <a:gd name="connsiteY0" fmla="*/ 364101 h 728352"/>
              <a:gd name="connsiteX1" fmla="*/ 157232 w 706071"/>
              <a:gd name="connsiteY1" fmla="*/ 164330 h 728352"/>
              <a:gd name="connsiteX2" fmla="*/ 368811 w 706071"/>
              <a:gd name="connsiteY2" fmla="*/ 438 h 728352"/>
              <a:gd name="connsiteX3" fmla="*/ 701517 w 706071"/>
              <a:gd name="connsiteY3" fmla="*/ 214083 h 728352"/>
              <a:gd name="connsiteX4" fmla="*/ 509657 w 706071"/>
              <a:gd name="connsiteY4" fmla="*/ 421505 h 728352"/>
              <a:gd name="connsiteX5" fmla="*/ 368811 w 706071"/>
              <a:gd name="connsiteY5" fmla="*/ 727764 h 728352"/>
              <a:gd name="connsiteX6" fmla="*/ 169138 w 706071"/>
              <a:gd name="connsiteY6" fmla="*/ 495323 h 728352"/>
              <a:gd name="connsiteX7" fmla="*/ 5148 w 706071"/>
              <a:gd name="connsiteY7" fmla="*/ 364101 h 728352"/>
              <a:gd name="connsiteX0" fmla="*/ 854 w 701777"/>
              <a:gd name="connsiteY0" fmla="*/ 366504 h 730755"/>
              <a:gd name="connsiteX1" fmla="*/ 112457 w 701777"/>
              <a:gd name="connsiteY1" fmla="*/ 111964 h 730755"/>
              <a:gd name="connsiteX2" fmla="*/ 364517 w 701777"/>
              <a:gd name="connsiteY2" fmla="*/ 2841 h 730755"/>
              <a:gd name="connsiteX3" fmla="*/ 697223 w 701777"/>
              <a:gd name="connsiteY3" fmla="*/ 216486 h 730755"/>
              <a:gd name="connsiteX4" fmla="*/ 505363 w 701777"/>
              <a:gd name="connsiteY4" fmla="*/ 423908 h 730755"/>
              <a:gd name="connsiteX5" fmla="*/ 364517 w 701777"/>
              <a:gd name="connsiteY5" fmla="*/ 730167 h 730755"/>
              <a:gd name="connsiteX6" fmla="*/ 164844 w 701777"/>
              <a:gd name="connsiteY6" fmla="*/ 497726 h 730755"/>
              <a:gd name="connsiteX7" fmla="*/ 854 w 701777"/>
              <a:gd name="connsiteY7" fmla="*/ 366504 h 730755"/>
              <a:gd name="connsiteX0" fmla="*/ 9725 w 710648"/>
              <a:gd name="connsiteY0" fmla="*/ 366504 h 730755"/>
              <a:gd name="connsiteX1" fmla="*/ 121328 w 710648"/>
              <a:gd name="connsiteY1" fmla="*/ 111964 h 730755"/>
              <a:gd name="connsiteX2" fmla="*/ 373388 w 710648"/>
              <a:gd name="connsiteY2" fmla="*/ 2841 h 730755"/>
              <a:gd name="connsiteX3" fmla="*/ 706094 w 710648"/>
              <a:gd name="connsiteY3" fmla="*/ 216486 h 730755"/>
              <a:gd name="connsiteX4" fmla="*/ 514234 w 710648"/>
              <a:gd name="connsiteY4" fmla="*/ 423908 h 730755"/>
              <a:gd name="connsiteX5" fmla="*/ 373388 w 710648"/>
              <a:gd name="connsiteY5" fmla="*/ 730167 h 730755"/>
              <a:gd name="connsiteX6" fmla="*/ 173715 w 710648"/>
              <a:gd name="connsiteY6" fmla="*/ 497726 h 730755"/>
              <a:gd name="connsiteX7" fmla="*/ 9725 w 710648"/>
              <a:gd name="connsiteY7" fmla="*/ 366504 h 730755"/>
              <a:gd name="connsiteX0" fmla="*/ 9725 w 710648"/>
              <a:gd name="connsiteY0" fmla="*/ 330686 h 694937"/>
              <a:gd name="connsiteX1" fmla="*/ 121328 w 710648"/>
              <a:gd name="connsiteY1" fmla="*/ 76146 h 694937"/>
              <a:gd name="connsiteX2" fmla="*/ 459113 w 710648"/>
              <a:gd name="connsiteY2" fmla="*/ 5123 h 694937"/>
              <a:gd name="connsiteX3" fmla="*/ 706094 w 710648"/>
              <a:gd name="connsiteY3" fmla="*/ 180668 h 694937"/>
              <a:gd name="connsiteX4" fmla="*/ 514234 w 710648"/>
              <a:gd name="connsiteY4" fmla="*/ 388090 h 694937"/>
              <a:gd name="connsiteX5" fmla="*/ 373388 w 710648"/>
              <a:gd name="connsiteY5" fmla="*/ 694349 h 694937"/>
              <a:gd name="connsiteX6" fmla="*/ 173715 w 710648"/>
              <a:gd name="connsiteY6" fmla="*/ 461908 h 694937"/>
              <a:gd name="connsiteX7" fmla="*/ 9725 w 710648"/>
              <a:gd name="connsiteY7" fmla="*/ 330686 h 694937"/>
              <a:gd name="connsiteX0" fmla="*/ 9725 w 710648"/>
              <a:gd name="connsiteY0" fmla="*/ 312561 h 676812"/>
              <a:gd name="connsiteX1" fmla="*/ 121328 w 710648"/>
              <a:gd name="connsiteY1" fmla="*/ 58021 h 676812"/>
              <a:gd name="connsiteX2" fmla="*/ 473400 w 710648"/>
              <a:gd name="connsiteY2" fmla="*/ 8430 h 676812"/>
              <a:gd name="connsiteX3" fmla="*/ 706094 w 710648"/>
              <a:gd name="connsiteY3" fmla="*/ 162543 h 676812"/>
              <a:gd name="connsiteX4" fmla="*/ 514234 w 710648"/>
              <a:gd name="connsiteY4" fmla="*/ 369965 h 676812"/>
              <a:gd name="connsiteX5" fmla="*/ 373388 w 710648"/>
              <a:gd name="connsiteY5" fmla="*/ 676224 h 676812"/>
              <a:gd name="connsiteX6" fmla="*/ 173715 w 710648"/>
              <a:gd name="connsiteY6" fmla="*/ 443783 h 676812"/>
              <a:gd name="connsiteX7" fmla="*/ 9725 w 710648"/>
              <a:gd name="connsiteY7" fmla="*/ 312561 h 676812"/>
              <a:gd name="connsiteX0" fmla="*/ 9725 w 597503"/>
              <a:gd name="connsiteY0" fmla="*/ 309757 h 674008"/>
              <a:gd name="connsiteX1" fmla="*/ 121328 w 597503"/>
              <a:gd name="connsiteY1" fmla="*/ 55217 h 674008"/>
              <a:gd name="connsiteX2" fmla="*/ 473400 w 597503"/>
              <a:gd name="connsiteY2" fmla="*/ 5626 h 674008"/>
              <a:gd name="connsiteX3" fmla="*/ 587031 w 597503"/>
              <a:gd name="connsiteY3" fmla="*/ 121639 h 674008"/>
              <a:gd name="connsiteX4" fmla="*/ 514234 w 597503"/>
              <a:gd name="connsiteY4" fmla="*/ 367161 h 674008"/>
              <a:gd name="connsiteX5" fmla="*/ 373388 w 597503"/>
              <a:gd name="connsiteY5" fmla="*/ 673420 h 674008"/>
              <a:gd name="connsiteX6" fmla="*/ 173715 w 597503"/>
              <a:gd name="connsiteY6" fmla="*/ 440979 h 674008"/>
              <a:gd name="connsiteX7" fmla="*/ 9725 w 597503"/>
              <a:gd name="connsiteY7" fmla="*/ 309757 h 674008"/>
              <a:gd name="connsiteX0" fmla="*/ 15335 w 555488"/>
              <a:gd name="connsiteY0" fmla="*/ 293088 h 674008"/>
              <a:gd name="connsiteX1" fmla="*/ 79313 w 555488"/>
              <a:gd name="connsiteY1" fmla="*/ 55217 h 674008"/>
              <a:gd name="connsiteX2" fmla="*/ 431385 w 555488"/>
              <a:gd name="connsiteY2" fmla="*/ 5626 h 674008"/>
              <a:gd name="connsiteX3" fmla="*/ 545016 w 555488"/>
              <a:gd name="connsiteY3" fmla="*/ 121639 h 674008"/>
              <a:gd name="connsiteX4" fmla="*/ 472219 w 555488"/>
              <a:gd name="connsiteY4" fmla="*/ 367161 h 674008"/>
              <a:gd name="connsiteX5" fmla="*/ 331373 w 555488"/>
              <a:gd name="connsiteY5" fmla="*/ 673420 h 674008"/>
              <a:gd name="connsiteX6" fmla="*/ 131700 w 555488"/>
              <a:gd name="connsiteY6" fmla="*/ 440979 h 674008"/>
              <a:gd name="connsiteX7" fmla="*/ 15335 w 555488"/>
              <a:gd name="connsiteY7" fmla="*/ 293088 h 674008"/>
              <a:gd name="connsiteX0" fmla="*/ 4519 w 544672"/>
              <a:gd name="connsiteY0" fmla="*/ 293088 h 674304"/>
              <a:gd name="connsiteX1" fmla="*/ 68497 w 544672"/>
              <a:gd name="connsiteY1" fmla="*/ 55217 h 674304"/>
              <a:gd name="connsiteX2" fmla="*/ 420569 w 544672"/>
              <a:gd name="connsiteY2" fmla="*/ 5626 h 674304"/>
              <a:gd name="connsiteX3" fmla="*/ 534200 w 544672"/>
              <a:gd name="connsiteY3" fmla="*/ 121639 h 674304"/>
              <a:gd name="connsiteX4" fmla="*/ 461403 w 544672"/>
              <a:gd name="connsiteY4" fmla="*/ 367161 h 674304"/>
              <a:gd name="connsiteX5" fmla="*/ 320557 w 544672"/>
              <a:gd name="connsiteY5" fmla="*/ 673420 h 674304"/>
              <a:gd name="connsiteX6" fmla="*/ 151840 w 544672"/>
              <a:gd name="connsiteY6" fmla="*/ 455266 h 674304"/>
              <a:gd name="connsiteX7" fmla="*/ 4519 w 544672"/>
              <a:gd name="connsiteY7" fmla="*/ 293088 h 674304"/>
              <a:gd name="connsiteX0" fmla="*/ 4519 w 544672"/>
              <a:gd name="connsiteY0" fmla="*/ 300979 h 682195"/>
              <a:gd name="connsiteX1" fmla="*/ 68497 w 544672"/>
              <a:gd name="connsiteY1" fmla="*/ 63108 h 682195"/>
              <a:gd name="connsiteX2" fmla="*/ 415807 w 544672"/>
              <a:gd name="connsiteY2" fmla="*/ 3992 h 682195"/>
              <a:gd name="connsiteX3" fmla="*/ 534200 w 544672"/>
              <a:gd name="connsiteY3" fmla="*/ 129530 h 682195"/>
              <a:gd name="connsiteX4" fmla="*/ 461403 w 544672"/>
              <a:gd name="connsiteY4" fmla="*/ 375052 h 682195"/>
              <a:gd name="connsiteX5" fmla="*/ 320557 w 544672"/>
              <a:gd name="connsiteY5" fmla="*/ 681311 h 682195"/>
              <a:gd name="connsiteX6" fmla="*/ 151840 w 544672"/>
              <a:gd name="connsiteY6" fmla="*/ 463157 h 682195"/>
              <a:gd name="connsiteX7" fmla="*/ 4519 w 544672"/>
              <a:gd name="connsiteY7" fmla="*/ 300979 h 682195"/>
              <a:gd name="connsiteX0" fmla="*/ 4519 w 561953"/>
              <a:gd name="connsiteY0" fmla="*/ 300979 h 682195"/>
              <a:gd name="connsiteX1" fmla="*/ 68497 w 561953"/>
              <a:gd name="connsiteY1" fmla="*/ 63108 h 682195"/>
              <a:gd name="connsiteX2" fmla="*/ 415807 w 561953"/>
              <a:gd name="connsiteY2" fmla="*/ 3992 h 682195"/>
              <a:gd name="connsiteX3" fmla="*/ 553250 w 561953"/>
              <a:gd name="connsiteY3" fmla="*/ 129530 h 682195"/>
              <a:gd name="connsiteX4" fmla="*/ 461403 w 561953"/>
              <a:gd name="connsiteY4" fmla="*/ 375052 h 682195"/>
              <a:gd name="connsiteX5" fmla="*/ 320557 w 561953"/>
              <a:gd name="connsiteY5" fmla="*/ 681311 h 682195"/>
              <a:gd name="connsiteX6" fmla="*/ 151840 w 561953"/>
              <a:gd name="connsiteY6" fmla="*/ 463157 h 682195"/>
              <a:gd name="connsiteX7" fmla="*/ 4519 w 561953"/>
              <a:gd name="connsiteY7" fmla="*/ 300979 h 682195"/>
              <a:gd name="connsiteX0" fmla="*/ 4519 w 561953"/>
              <a:gd name="connsiteY0" fmla="*/ 300979 h 682195"/>
              <a:gd name="connsiteX1" fmla="*/ 68497 w 561953"/>
              <a:gd name="connsiteY1" fmla="*/ 63108 h 682195"/>
              <a:gd name="connsiteX2" fmla="*/ 415807 w 561953"/>
              <a:gd name="connsiteY2" fmla="*/ 3992 h 682195"/>
              <a:gd name="connsiteX3" fmla="*/ 553250 w 561953"/>
              <a:gd name="connsiteY3" fmla="*/ 129530 h 682195"/>
              <a:gd name="connsiteX4" fmla="*/ 461403 w 561953"/>
              <a:gd name="connsiteY4" fmla="*/ 375052 h 682195"/>
              <a:gd name="connsiteX5" fmla="*/ 320557 w 561953"/>
              <a:gd name="connsiteY5" fmla="*/ 681311 h 682195"/>
              <a:gd name="connsiteX6" fmla="*/ 151840 w 561953"/>
              <a:gd name="connsiteY6" fmla="*/ 463157 h 682195"/>
              <a:gd name="connsiteX7" fmla="*/ 4519 w 561953"/>
              <a:gd name="connsiteY7" fmla="*/ 300979 h 682195"/>
              <a:gd name="connsiteX0" fmla="*/ 4519 w 561953"/>
              <a:gd name="connsiteY0" fmla="*/ 291248 h 672464"/>
              <a:gd name="connsiteX1" fmla="*/ 68497 w 561953"/>
              <a:gd name="connsiteY1" fmla="*/ 53377 h 672464"/>
              <a:gd name="connsiteX2" fmla="*/ 463432 w 561953"/>
              <a:gd name="connsiteY2" fmla="*/ 6167 h 672464"/>
              <a:gd name="connsiteX3" fmla="*/ 553250 w 561953"/>
              <a:gd name="connsiteY3" fmla="*/ 119799 h 672464"/>
              <a:gd name="connsiteX4" fmla="*/ 461403 w 561953"/>
              <a:gd name="connsiteY4" fmla="*/ 365321 h 672464"/>
              <a:gd name="connsiteX5" fmla="*/ 320557 w 561953"/>
              <a:gd name="connsiteY5" fmla="*/ 671580 h 672464"/>
              <a:gd name="connsiteX6" fmla="*/ 151840 w 561953"/>
              <a:gd name="connsiteY6" fmla="*/ 453426 h 672464"/>
              <a:gd name="connsiteX7" fmla="*/ 4519 w 561953"/>
              <a:gd name="connsiteY7" fmla="*/ 291248 h 672464"/>
              <a:gd name="connsiteX0" fmla="*/ 4519 w 561953"/>
              <a:gd name="connsiteY0" fmla="*/ 311344 h 692560"/>
              <a:gd name="connsiteX1" fmla="*/ 68497 w 561953"/>
              <a:gd name="connsiteY1" fmla="*/ 73473 h 692560"/>
              <a:gd name="connsiteX2" fmla="*/ 463432 w 561953"/>
              <a:gd name="connsiteY2" fmla="*/ 26263 h 692560"/>
              <a:gd name="connsiteX3" fmla="*/ 553250 w 561953"/>
              <a:gd name="connsiteY3" fmla="*/ 139895 h 692560"/>
              <a:gd name="connsiteX4" fmla="*/ 461403 w 561953"/>
              <a:gd name="connsiteY4" fmla="*/ 385417 h 692560"/>
              <a:gd name="connsiteX5" fmla="*/ 320557 w 561953"/>
              <a:gd name="connsiteY5" fmla="*/ 691676 h 692560"/>
              <a:gd name="connsiteX6" fmla="*/ 151840 w 561953"/>
              <a:gd name="connsiteY6" fmla="*/ 473522 h 692560"/>
              <a:gd name="connsiteX7" fmla="*/ 4519 w 561953"/>
              <a:gd name="connsiteY7" fmla="*/ 311344 h 692560"/>
              <a:gd name="connsiteX0" fmla="*/ 4519 w 561953"/>
              <a:gd name="connsiteY0" fmla="*/ 309576 h 690792"/>
              <a:gd name="connsiteX1" fmla="*/ 68497 w 561953"/>
              <a:gd name="connsiteY1" fmla="*/ 71705 h 690792"/>
              <a:gd name="connsiteX2" fmla="*/ 399139 w 561953"/>
              <a:gd name="connsiteY2" fmla="*/ 26876 h 690792"/>
              <a:gd name="connsiteX3" fmla="*/ 553250 w 561953"/>
              <a:gd name="connsiteY3" fmla="*/ 138127 h 690792"/>
              <a:gd name="connsiteX4" fmla="*/ 461403 w 561953"/>
              <a:gd name="connsiteY4" fmla="*/ 383649 h 690792"/>
              <a:gd name="connsiteX5" fmla="*/ 320557 w 561953"/>
              <a:gd name="connsiteY5" fmla="*/ 689908 h 690792"/>
              <a:gd name="connsiteX6" fmla="*/ 151840 w 561953"/>
              <a:gd name="connsiteY6" fmla="*/ 471754 h 690792"/>
              <a:gd name="connsiteX7" fmla="*/ 4519 w 561953"/>
              <a:gd name="connsiteY7" fmla="*/ 309576 h 690792"/>
              <a:gd name="connsiteX0" fmla="*/ 4519 w 561953"/>
              <a:gd name="connsiteY0" fmla="*/ 292643 h 673859"/>
              <a:gd name="connsiteX1" fmla="*/ 68497 w 561953"/>
              <a:gd name="connsiteY1" fmla="*/ 54772 h 673859"/>
              <a:gd name="connsiteX2" fmla="*/ 399139 w 561953"/>
              <a:gd name="connsiteY2" fmla="*/ 9943 h 673859"/>
              <a:gd name="connsiteX3" fmla="*/ 553250 w 561953"/>
              <a:gd name="connsiteY3" fmla="*/ 121194 h 673859"/>
              <a:gd name="connsiteX4" fmla="*/ 461403 w 561953"/>
              <a:gd name="connsiteY4" fmla="*/ 366716 h 673859"/>
              <a:gd name="connsiteX5" fmla="*/ 320557 w 561953"/>
              <a:gd name="connsiteY5" fmla="*/ 672975 h 673859"/>
              <a:gd name="connsiteX6" fmla="*/ 151840 w 561953"/>
              <a:gd name="connsiteY6" fmla="*/ 454821 h 673859"/>
              <a:gd name="connsiteX7" fmla="*/ 4519 w 561953"/>
              <a:gd name="connsiteY7" fmla="*/ 292643 h 673859"/>
              <a:gd name="connsiteX0" fmla="*/ 4519 w 561953"/>
              <a:gd name="connsiteY0" fmla="*/ 292643 h 673859"/>
              <a:gd name="connsiteX1" fmla="*/ 68497 w 561953"/>
              <a:gd name="connsiteY1" fmla="*/ 54772 h 673859"/>
              <a:gd name="connsiteX2" fmla="*/ 399139 w 561953"/>
              <a:gd name="connsiteY2" fmla="*/ 9943 h 673859"/>
              <a:gd name="connsiteX3" fmla="*/ 553250 w 561953"/>
              <a:gd name="connsiteY3" fmla="*/ 121194 h 673859"/>
              <a:gd name="connsiteX4" fmla="*/ 461403 w 561953"/>
              <a:gd name="connsiteY4" fmla="*/ 366716 h 673859"/>
              <a:gd name="connsiteX5" fmla="*/ 320557 w 561953"/>
              <a:gd name="connsiteY5" fmla="*/ 672975 h 673859"/>
              <a:gd name="connsiteX6" fmla="*/ 151840 w 561953"/>
              <a:gd name="connsiteY6" fmla="*/ 454821 h 673859"/>
              <a:gd name="connsiteX7" fmla="*/ 4519 w 561953"/>
              <a:gd name="connsiteY7" fmla="*/ 292643 h 673859"/>
              <a:gd name="connsiteX0" fmla="*/ 4519 w 561953"/>
              <a:gd name="connsiteY0" fmla="*/ 292643 h 673859"/>
              <a:gd name="connsiteX1" fmla="*/ 68497 w 561953"/>
              <a:gd name="connsiteY1" fmla="*/ 54772 h 673859"/>
              <a:gd name="connsiteX2" fmla="*/ 399139 w 561953"/>
              <a:gd name="connsiteY2" fmla="*/ 9943 h 673859"/>
              <a:gd name="connsiteX3" fmla="*/ 553250 w 561953"/>
              <a:gd name="connsiteY3" fmla="*/ 121194 h 673859"/>
              <a:gd name="connsiteX4" fmla="*/ 461403 w 561953"/>
              <a:gd name="connsiteY4" fmla="*/ 366716 h 673859"/>
              <a:gd name="connsiteX5" fmla="*/ 320557 w 561953"/>
              <a:gd name="connsiteY5" fmla="*/ 672975 h 673859"/>
              <a:gd name="connsiteX6" fmla="*/ 151840 w 561953"/>
              <a:gd name="connsiteY6" fmla="*/ 454821 h 673859"/>
              <a:gd name="connsiteX7" fmla="*/ 4519 w 561953"/>
              <a:gd name="connsiteY7" fmla="*/ 292643 h 673859"/>
              <a:gd name="connsiteX0" fmla="*/ 4519 w 557987"/>
              <a:gd name="connsiteY0" fmla="*/ 292643 h 673859"/>
              <a:gd name="connsiteX1" fmla="*/ 68497 w 557987"/>
              <a:gd name="connsiteY1" fmla="*/ 54772 h 673859"/>
              <a:gd name="connsiteX2" fmla="*/ 399139 w 557987"/>
              <a:gd name="connsiteY2" fmla="*/ 9943 h 673859"/>
              <a:gd name="connsiteX3" fmla="*/ 553250 w 557987"/>
              <a:gd name="connsiteY3" fmla="*/ 121194 h 673859"/>
              <a:gd name="connsiteX4" fmla="*/ 461403 w 557987"/>
              <a:gd name="connsiteY4" fmla="*/ 366716 h 673859"/>
              <a:gd name="connsiteX5" fmla="*/ 320557 w 557987"/>
              <a:gd name="connsiteY5" fmla="*/ 672975 h 673859"/>
              <a:gd name="connsiteX6" fmla="*/ 151840 w 557987"/>
              <a:gd name="connsiteY6" fmla="*/ 454821 h 673859"/>
              <a:gd name="connsiteX7" fmla="*/ 4519 w 557987"/>
              <a:gd name="connsiteY7" fmla="*/ 292643 h 673859"/>
              <a:gd name="connsiteX0" fmla="*/ 3714 w 557182"/>
              <a:gd name="connsiteY0" fmla="*/ 286204 h 667420"/>
              <a:gd name="connsiteX1" fmla="*/ 72455 w 557182"/>
              <a:gd name="connsiteY1" fmla="*/ 60239 h 667420"/>
              <a:gd name="connsiteX2" fmla="*/ 398334 w 557182"/>
              <a:gd name="connsiteY2" fmla="*/ 3504 h 667420"/>
              <a:gd name="connsiteX3" fmla="*/ 552445 w 557182"/>
              <a:gd name="connsiteY3" fmla="*/ 114755 h 667420"/>
              <a:gd name="connsiteX4" fmla="*/ 460598 w 557182"/>
              <a:gd name="connsiteY4" fmla="*/ 360277 h 667420"/>
              <a:gd name="connsiteX5" fmla="*/ 319752 w 557182"/>
              <a:gd name="connsiteY5" fmla="*/ 666536 h 667420"/>
              <a:gd name="connsiteX6" fmla="*/ 151035 w 557182"/>
              <a:gd name="connsiteY6" fmla="*/ 448382 h 667420"/>
              <a:gd name="connsiteX7" fmla="*/ 3714 w 557182"/>
              <a:gd name="connsiteY7" fmla="*/ 286204 h 667420"/>
              <a:gd name="connsiteX0" fmla="*/ 3714 w 557182"/>
              <a:gd name="connsiteY0" fmla="*/ 286204 h 667420"/>
              <a:gd name="connsiteX1" fmla="*/ 72455 w 557182"/>
              <a:gd name="connsiteY1" fmla="*/ 60239 h 667420"/>
              <a:gd name="connsiteX2" fmla="*/ 398334 w 557182"/>
              <a:gd name="connsiteY2" fmla="*/ 3504 h 667420"/>
              <a:gd name="connsiteX3" fmla="*/ 552445 w 557182"/>
              <a:gd name="connsiteY3" fmla="*/ 114755 h 667420"/>
              <a:gd name="connsiteX4" fmla="*/ 460598 w 557182"/>
              <a:gd name="connsiteY4" fmla="*/ 360277 h 667420"/>
              <a:gd name="connsiteX5" fmla="*/ 319752 w 557182"/>
              <a:gd name="connsiteY5" fmla="*/ 666536 h 667420"/>
              <a:gd name="connsiteX6" fmla="*/ 151035 w 557182"/>
              <a:gd name="connsiteY6" fmla="*/ 448382 h 667420"/>
              <a:gd name="connsiteX7" fmla="*/ 3714 w 557182"/>
              <a:gd name="connsiteY7" fmla="*/ 286204 h 667420"/>
              <a:gd name="connsiteX0" fmla="*/ 3714 w 557182"/>
              <a:gd name="connsiteY0" fmla="*/ 286204 h 643738"/>
              <a:gd name="connsiteX1" fmla="*/ 72455 w 557182"/>
              <a:gd name="connsiteY1" fmla="*/ 60239 h 643738"/>
              <a:gd name="connsiteX2" fmla="*/ 398334 w 557182"/>
              <a:gd name="connsiteY2" fmla="*/ 3504 h 643738"/>
              <a:gd name="connsiteX3" fmla="*/ 552445 w 557182"/>
              <a:gd name="connsiteY3" fmla="*/ 114755 h 643738"/>
              <a:gd name="connsiteX4" fmla="*/ 460598 w 557182"/>
              <a:gd name="connsiteY4" fmla="*/ 360277 h 643738"/>
              <a:gd name="connsiteX5" fmla="*/ 310227 w 557182"/>
              <a:gd name="connsiteY5" fmla="*/ 642723 h 643738"/>
              <a:gd name="connsiteX6" fmla="*/ 151035 w 557182"/>
              <a:gd name="connsiteY6" fmla="*/ 448382 h 643738"/>
              <a:gd name="connsiteX7" fmla="*/ 3714 w 557182"/>
              <a:gd name="connsiteY7" fmla="*/ 286204 h 643738"/>
              <a:gd name="connsiteX0" fmla="*/ 2704 w 556172"/>
              <a:gd name="connsiteY0" fmla="*/ 286204 h 642947"/>
              <a:gd name="connsiteX1" fmla="*/ 71445 w 556172"/>
              <a:gd name="connsiteY1" fmla="*/ 60239 h 642947"/>
              <a:gd name="connsiteX2" fmla="*/ 397324 w 556172"/>
              <a:gd name="connsiteY2" fmla="*/ 3504 h 642947"/>
              <a:gd name="connsiteX3" fmla="*/ 551435 w 556172"/>
              <a:gd name="connsiteY3" fmla="*/ 114755 h 642947"/>
              <a:gd name="connsiteX4" fmla="*/ 459588 w 556172"/>
              <a:gd name="connsiteY4" fmla="*/ 360277 h 642947"/>
              <a:gd name="connsiteX5" fmla="*/ 309217 w 556172"/>
              <a:gd name="connsiteY5" fmla="*/ 642723 h 642947"/>
              <a:gd name="connsiteX6" fmla="*/ 133356 w 556172"/>
              <a:gd name="connsiteY6" fmla="*/ 405519 h 642947"/>
              <a:gd name="connsiteX7" fmla="*/ 2704 w 556172"/>
              <a:gd name="connsiteY7" fmla="*/ 286204 h 642947"/>
              <a:gd name="connsiteX0" fmla="*/ 2704 w 556172"/>
              <a:gd name="connsiteY0" fmla="*/ 286204 h 647782"/>
              <a:gd name="connsiteX1" fmla="*/ 71445 w 556172"/>
              <a:gd name="connsiteY1" fmla="*/ 60239 h 647782"/>
              <a:gd name="connsiteX2" fmla="*/ 397324 w 556172"/>
              <a:gd name="connsiteY2" fmla="*/ 3504 h 647782"/>
              <a:gd name="connsiteX3" fmla="*/ 551435 w 556172"/>
              <a:gd name="connsiteY3" fmla="*/ 114755 h 647782"/>
              <a:gd name="connsiteX4" fmla="*/ 459588 w 556172"/>
              <a:gd name="connsiteY4" fmla="*/ 360277 h 647782"/>
              <a:gd name="connsiteX5" fmla="*/ 309217 w 556172"/>
              <a:gd name="connsiteY5" fmla="*/ 642723 h 647782"/>
              <a:gd name="connsiteX6" fmla="*/ 216699 w 556172"/>
              <a:gd name="connsiteY6" fmla="*/ 531727 h 647782"/>
              <a:gd name="connsiteX7" fmla="*/ 133356 w 556172"/>
              <a:gd name="connsiteY7" fmla="*/ 405519 h 647782"/>
              <a:gd name="connsiteX8" fmla="*/ 2704 w 556172"/>
              <a:gd name="connsiteY8" fmla="*/ 286204 h 647782"/>
              <a:gd name="connsiteX0" fmla="*/ 2704 w 556172"/>
              <a:gd name="connsiteY0" fmla="*/ 286204 h 651278"/>
              <a:gd name="connsiteX1" fmla="*/ 71445 w 556172"/>
              <a:gd name="connsiteY1" fmla="*/ 60239 h 651278"/>
              <a:gd name="connsiteX2" fmla="*/ 397324 w 556172"/>
              <a:gd name="connsiteY2" fmla="*/ 3504 h 651278"/>
              <a:gd name="connsiteX3" fmla="*/ 551435 w 556172"/>
              <a:gd name="connsiteY3" fmla="*/ 114755 h 651278"/>
              <a:gd name="connsiteX4" fmla="*/ 459588 w 556172"/>
              <a:gd name="connsiteY4" fmla="*/ 360277 h 651278"/>
              <a:gd name="connsiteX5" fmla="*/ 309217 w 556172"/>
              <a:gd name="connsiteY5" fmla="*/ 642723 h 651278"/>
              <a:gd name="connsiteX6" fmla="*/ 185743 w 556172"/>
              <a:gd name="connsiteY6" fmla="*/ 562683 h 651278"/>
              <a:gd name="connsiteX7" fmla="*/ 133356 w 556172"/>
              <a:gd name="connsiteY7" fmla="*/ 405519 h 651278"/>
              <a:gd name="connsiteX8" fmla="*/ 2704 w 556172"/>
              <a:gd name="connsiteY8" fmla="*/ 286204 h 651278"/>
              <a:gd name="connsiteX0" fmla="*/ 2704 w 555397"/>
              <a:gd name="connsiteY0" fmla="*/ 286204 h 643304"/>
              <a:gd name="connsiteX1" fmla="*/ 71445 w 555397"/>
              <a:gd name="connsiteY1" fmla="*/ 60239 h 643304"/>
              <a:gd name="connsiteX2" fmla="*/ 397324 w 555397"/>
              <a:gd name="connsiteY2" fmla="*/ 3504 h 643304"/>
              <a:gd name="connsiteX3" fmla="*/ 551435 w 555397"/>
              <a:gd name="connsiteY3" fmla="*/ 114755 h 643304"/>
              <a:gd name="connsiteX4" fmla="*/ 459588 w 555397"/>
              <a:gd name="connsiteY4" fmla="*/ 360277 h 643304"/>
              <a:gd name="connsiteX5" fmla="*/ 383387 w 555397"/>
              <a:gd name="connsiteY5" fmla="*/ 524582 h 643304"/>
              <a:gd name="connsiteX6" fmla="*/ 309217 w 555397"/>
              <a:gd name="connsiteY6" fmla="*/ 642723 h 643304"/>
              <a:gd name="connsiteX7" fmla="*/ 185743 w 555397"/>
              <a:gd name="connsiteY7" fmla="*/ 562683 h 643304"/>
              <a:gd name="connsiteX8" fmla="*/ 133356 w 555397"/>
              <a:gd name="connsiteY8" fmla="*/ 405519 h 643304"/>
              <a:gd name="connsiteX9" fmla="*/ 2704 w 555397"/>
              <a:gd name="connsiteY9" fmla="*/ 286204 h 643304"/>
              <a:gd name="connsiteX0" fmla="*/ 2704 w 555397"/>
              <a:gd name="connsiteY0" fmla="*/ 286204 h 643123"/>
              <a:gd name="connsiteX1" fmla="*/ 71445 w 555397"/>
              <a:gd name="connsiteY1" fmla="*/ 60239 h 643123"/>
              <a:gd name="connsiteX2" fmla="*/ 397324 w 555397"/>
              <a:gd name="connsiteY2" fmla="*/ 3504 h 643123"/>
              <a:gd name="connsiteX3" fmla="*/ 551435 w 555397"/>
              <a:gd name="connsiteY3" fmla="*/ 114755 h 643123"/>
              <a:gd name="connsiteX4" fmla="*/ 459588 w 555397"/>
              <a:gd name="connsiteY4" fmla="*/ 360277 h 643123"/>
              <a:gd name="connsiteX5" fmla="*/ 409581 w 555397"/>
              <a:gd name="connsiteY5" fmla="*/ 531726 h 643123"/>
              <a:gd name="connsiteX6" fmla="*/ 309217 w 555397"/>
              <a:gd name="connsiteY6" fmla="*/ 642723 h 643123"/>
              <a:gd name="connsiteX7" fmla="*/ 185743 w 555397"/>
              <a:gd name="connsiteY7" fmla="*/ 562683 h 643123"/>
              <a:gd name="connsiteX8" fmla="*/ 133356 w 555397"/>
              <a:gd name="connsiteY8" fmla="*/ 405519 h 643123"/>
              <a:gd name="connsiteX9" fmla="*/ 2704 w 555397"/>
              <a:gd name="connsiteY9" fmla="*/ 286204 h 643123"/>
              <a:gd name="connsiteX0" fmla="*/ 2704 w 555397"/>
              <a:gd name="connsiteY0" fmla="*/ 286204 h 643123"/>
              <a:gd name="connsiteX1" fmla="*/ 71445 w 555397"/>
              <a:gd name="connsiteY1" fmla="*/ 60239 h 643123"/>
              <a:gd name="connsiteX2" fmla="*/ 397324 w 555397"/>
              <a:gd name="connsiteY2" fmla="*/ 3504 h 643123"/>
              <a:gd name="connsiteX3" fmla="*/ 551435 w 555397"/>
              <a:gd name="connsiteY3" fmla="*/ 114755 h 643123"/>
              <a:gd name="connsiteX4" fmla="*/ 459588 w 555397"/>
              <a:gd name="connsiteY4" fmla="*/ 360277 h 643123"/>
              <a:gd name="connsiteX5" fmla="*/ 409581 w 555397"/>
              <a:gd name="connsiteY5" fmla="*/ 531726 h 643123"/>
              <a:gd name="connsiteX6" fmla="*/ 309217 w 555397"/>
              <a:gd name="connsiteY6" fmla="*/ 642723 h 643123"/>
              <a:gd name="connsiteX7" fmla="*/ 185743 w 555397"/>
              <a:gd name="connsiteY7" fmla="*/ 562683 h 643123"/>
              <a:gd name="connsiteX8" fmla="*/ 133356 w 555397"/>
              <a:gd name="connsiteY8" fmla="*/ 405519 h 643123"/>
              <a:gd name="connsiteX9" fmla="*/ 2704 w 555397"/>
              <a:gd name="connsiteY9" fmla="*/ 286204 h 643123"/>
              <a:gd name="connsiteX0" fmla="*/ 2704 w 555397"/>
              <a:gd name="connsiteY0" fmla="*/ 286204 h 643123"/>
              <a:gd name="connsiteX1" fmla="*/ 71445 w 555397"/>
              <a:gd name="connsiteY1" fmla="*/ 60239 h 643123"/>
              <a:gd name="connsiteX2" fmla="*/ 397324 w 555397"/>
              <a:gd name="connsiteY2" fmla="*/ 3504 h 643123"/>
              <a:gd name="connsiteX3" fmla="*/ 551435 w 555397"/>
              <a:gd name="connsiteY3" fmla="*/ 114755 h 643123"/>
              <a:gd name="connsiteX4" fmla="*/ 459588 w 555397"/>
              <a:gd name="connsiteY4" fmla="*/ 360277 h 643123"/>
              <a:gd name="connsiteX5" fmla="*/ 409581 w 555397"/>
              <a:gd name="connsiteY5" fmla="*/ 531726 h 643123"/>
              <a:gd name="connsiteX6" fmla="*/ 309217 w 555397"/>
              <a:gd name="connsiteY6" fmla="*/ 642723 h 643123"/>
              <a:gd name="connsiteX7" fmla="*/ 185743 w 555397"/>
              <a:gd name="connsiteY7" fmla="*/ 562683 h 643123"/>
              <a:gd name="connsiteX8" fmla="*/ 133356 w 555397"/>
              <a:gd name="connsiteY8" fmla="*/ 405519 h 643123"/>
              <a:gd name="connsiteX9" fmla="*/ 2704 w 555397"/>
              <a:gd name="connsiteY9" fmla="*/ 286204 h 643123"/>
              <a:gd name="connsiteX0" fmla="*/ 2704 w 555397"/>
              <a:gd name="connsiteY0" fmla="*/ 286204 h 644538"/>
              <a:gd name="connsiteX1" fmla="*/ 71445 w 555397"/>
              <a:gd name="connsiteY1" fmla="*/ 60239 h 644538"/>
              <a:gd name="connsiteX2" fmla="*/ 397324 w 555397"/>
              <a:gd name="connsiteY2" fmla="*/ 3504 h 644538"/>
              <a:gd name="connsiteX3" fmla="*/ 551435 w 555397"/>
              <a:gd name="connsiteY3" fmla="*/ 114755 h 644538"/>
              <a:gd name="connsiteX4" fmla="*/ 459588 w 555397"/>
              <a:gd name="connsiteY4" fmla="*/ 360277 h 644538"/>
              <a:gd name="connsiteX5" fmla="*/ 409581 w 555397"/>
              <a:gd name="connsiteY5" fmla="*/ 531726 h 644538"/>
              <a:gd name="connsiteX6" fmla="*/ 309217 w 555397"/>
              <a:gd name="connsiteY6" fmla="*/ 642723 h 644538"/>
              <a:gd name="connsiteX7" fmla="*/ 185743 w 555397"/>
              <a:gd name="connsiteY7" fmla="*/ 562683 h 644538"/>
              <a:gd name="connsiteX8" fmla="*/ 133356 w 555397"/>
              <a:gd name="connsiteY8" fmla="*/ 405519 h 644538"/>
              <a:gd name="connsiteX9" fmla="*/ 2704 w 555397"/>
              <a:gd name="connsiteY9" fmla="*/ 286204 h 644538"/>
              <a:gd name="connsiteX0" fmla="*/ 2704 w 555397"/>
              <a:gd name="connsiteY0" fmla="*/ 286204 h 644538"/>
              <a:gd name="connsiteX1" fmla="*/ 71445 w 555397"/>
              <a:gd name="connsiteY1" fmla="*/ 60239 h 644538"/>
              <a:gd name="connsiteX2" fmla="*/ 397324 w 555397"/>
              <a:gd name="connsiteY2" fmla="*/ 3504 h 644538"/>
              <a:gd name="connsiteX3" fmla="*/ 551435 w 555397"/>
              <a:gd name="connsiteY3" fmla="*/ 114755 h 644538"/>
              <a:gd name="connsiteX4" fmla="*/ 459588 w 555397"/>
              <a:gd name="connsiteY4" fmla="*/ 360277 h 644538"/>
              <a:gd name="connsiteX5" fmla="*/ 409581 w 555397"/>
              <a:gd name="connsiteY5" fmla="*/ 531726 h 644538"/>
              <a:gd name="connsiteX6" fmla="*/ 309217 w 555397"/>
              <a:gd name="connsiteY6" fmla="*/ 642723 h 644538"/>
              <a:gd name="connsiteX7" fmla="*/ 185743 w 555397"/>
              <a:gd name="connsiteY7" fmla="*/ 562683 h 644538"/>
              <a:gd name="connsiteX8" fmla="*/ 133356 w 555397"/>
              <a:gd name="connsiteY8" fmla="*/ 405519 h 644538"/>
              <a:gd name="connsiteX9" fmla="*/ 2704 w 555397"/>
              <a:gd name="connsiteY9" fmla="*/ 286204 h 644538"/>
              <a:gd name="connsiteX0" fmla="*/ 2704 w 555397"/>
              <a:gd name="connsiteY0" fmla="*/ 286204 h 643123"/>
              <a:gd name="connsiteX1" fmla="*/ 71445 w 555397"/>
              <a:gd name="connsiteY1" fmla="*/ 60239 h 643123"/>
              <a:gd name="connsiteX2" fmla="*/ 397324 w 555397"/>
              <a:gd name="connsiteY2" fmla="*/ 3504 h 643123"/>
              <a:gd name="connsiteX3" fmla="*/ 551435 w 555397"/>
              <a:gd name="connsiteY3" fmla="*/ 114755 h 643123"/>
              <a:gd name="connsiteX4" fmla="*/ 459588 w 555397"/>
              <a:gd name="connsiteY4" fmla="*/ 360277 h 643123"/>
              <a:gd name="connsiteX5" fmla="*/ 409581 w 555397"/>
              <a:gd name="connsiteY5" fmla="*/ 531726 h 643123"/>
              <a:gd name="connsiteX6" fmla="*/ 309217 w 555397"/>
              <a:gd name="connsiteY6" fmla="*/ 642723 h 643123"/>
              <a:gd name="connsiteX7" fmla="*/ 173837 w 555397"/>
              <a:gd name="connsiteY7" fmla="*/ 562683 h 643123"/>
              <a:gd name="connsiteX8" fmla="*/ 133356 w 555397"/>
              <a:gd name="connsiteY8" fmla="*/ 405519 h 643123"/>
              <a:gd name="connsiteX9" fmla="*/ 2704 w 555397"/>
              <a:gd name="connsiteY9" fmla="*/ 286204 h 643123"/>
              <a:gd name="connsiteX0" fmla="*/ 2704 w 555397"/>
              <a:gd name="connsiteY0" fmla="*/ 286204 h 644317"/>
              <a:gd name="connsiteX1" fmla="*/ 71445 w 555397"/>
              <a:gd name="connsiteY1" fmla="*/ 60239 h 644317"/>
              <a:gd name="connsiteX2" fmla="*/ 397324 w 555397"/>
              <a:gd name="connsiteY2" fmla="*/ 3504 h 644317"/>
              <a:gd name="connsiteX3" fmla="*/ 551435 w 555397"/>
              <a:gd name="connsiteY3" fmla="*/ 114755 h 644317"/>
              <a:gd name="connsiteX4" fmla="*/ 459588 w 555397"/>
              <a:gd name="connsiteY4" fmla="*/ 360277 h 644317"/>
              <a:gd name="connsiteX5" fmla="*/ 409581 w 555397"/>
              <a:gd name="connsiteY5" fmla="*/ 531726 h 644317"/>
              <a:gd name="connsiteX6" fmla="*/ 309217 w 555397"/>
              <a:gd name="connsiteY6" fmla="*/ 642723 h 644317"/>
              <a:gd name="connsiteX7" fmla="*/ 173837 w 555397"/>
              <a:gd name="connsiteY7" fmla="*/ 562683 h 644317"/>
              <a:gd name="connsiteX8" fmla="*/ 133356 w 555397"/>
              <a:gd name="connsiteY8" fmla="*/ 405519 h 644317"/>
              <a:gd name="connsiteX9" fmla="*/ 2704 w 555397"/>
              <a:gd name="connsiteY9" fmla="*/ 286204 h 644317"/>
              <a:gd name="connsiteX0" fmla="*/ 2704 w 555397"/>
              <a:gd name="connsiteY0" fmla="*/ 286204 h 643123"/>
              <a:gd name="connsiteX1" fmla="*/ 71445 w 555397"/>
              <a:gd name="connsiteY1" fmla="*/ 60239 h 643123"/>
              <a:gd name="connsiteX2" fmla="*/ 397324 w 555397"/>
              <a:gd name="connsiteY2" fmla="*/ 3504 h 643123"/>
              <a:gd name="connsiteX3" fmla="*/ 551435 w 555397"/>
              <a:gd name="connsiteY3" fmla="*/ 114755 h 643123"/>
              <a:gd name="connsiteX4" fmla="*/ 459588 w 555397"/>
              <a:gd name="connsiteY4" fmla="*/ 360277 h 643123"/>
              <a:gd name="connsiteX5" fmla="*/ 409581 w 555397"/>
              <a:gd name="connsiteY5" fmla="*/ 531726 h 643123"/>
              <a:gd name="connsiteX6" fmla="*/ 309217 w 555397"/>
              <a:gd name="connsiteY6" fmla="*/ 642723 h 643123"/>
              <a:gd name="connsiteX7" fmla="*/ 173837 w 555397"/>
              <a:gd name="connsiteY7" fmla="*/ 562683 h 643123"/>
              <a:gd name="connsiteX8" fmla="*/ 133356 w 555397"/>
              <a:gd name="connsiteY8" fmla="*/ 405519 h 643123"/>
              <a:gd name="connsiteX9" fmla="*/ 2704 w 555397"/>
              <a:gd name="connsiteY9" fmla="*/ 286204 h 643123"/>
              <a:gd name="connsiteX0" fmla="*/ 2704 w 552356"/>
              <a:gd name="connsiteY0" fmla="*/ 305867 h 662786"/>
              <a:gd name="connsiteX1" fmla="*/ 71445 w 552356"/>
              <a:gd name="connsiteY1" fmla="*/ 79902 h 662786"/>
              <a:gd name="connsiteX2" fmla="*/ 399705 w 552356"/>
              <a:gd name="connsiteY2" fmla="*/ 1736 h 662786"/>
              <a:gd name="connsiteX3" fmla="*/ 551435 w 552356"/>
              <a:gd name="connsiteY3" fmla="*/ 134418 h 662786"/>
              <a:gd name="connsiteX4" fmla="*/ 459588 w 552356"/>
              <a:gd name="connsiteY4" fmla="*/ 379940 h 662786"/>
              <a:gd name="connsiteX5" fmla="*/ 409581 w 552356"/>
              <a:gd name="connsiteY5" fmla="*/ 551389 h 662786"/>
              <a:gd name="connsiteX6" fmla="*/ 309217 w 552356"/>
              <a:gd name="connsiteY6" fmla="*/ 662386 h 662786"/>
              <a:gd name="connsiteX7" fmla="*/ 173837 w 552356"/>
              <a:gd name="connsiteY7" fmla="*/ 582346 h 662786"/>
              <a:gd name="connsiteX8" fmla="*/ 133356 w 552356"/>
              <a:gd name="connsiteY8" fmla="*/ 425182 h 662786"/>
              <a:gd name="connsiteX9" fmla="*/ 2704 w 552356"/>
              <a:gd name="connsiteY9" fmla="*/ 305867 h 662786"/>
              <a:gd name="connsiteX0" fmla="*/ 2704 w 542874"/>
              <a:gd name="connsiteY0" fmla="*/ 306846 h 663765"/>
              <a:gd name="connsiteX1" fmla="*/ 71445 w 542874"/>
              <a:gd name="connsiteY1" fmla="*/ 80881 h 663765"/>
              <a:gd name="connsiteX2" fmla="*/ 399705 w 542874"/>
              <a:gd name="connsiteY2" fmla="*/ 2715 h 663765"/>
              <a:gd name="connsiteX3" fmla="*/ 541910 w 542874"/>
              <a:gd name="connsiteY3" fmla="*/ 154447 h 663765"/>
              <a:gd name="connsiteX4" fmla="*/ 459588 w 542874"/>
              <a:gd name="connsiteY4" fmla="*/ 380919 h 663765"/>
              <a:gd name="connsiteX5" fmla="*/ 409581 w 542874"/>
              <a:gd name="connsiteY5" fmla="*/ 552368 h 663765"/>
              <a:gd name="connsiteX6" fmla="*/ 309217 w 542874"/>
              <a:gd name="connsiteY6" fmla="*/ 663365 h 663765"/>
              <a:gd name="connsiteX7" fmla="*/ 173837 w 542874"/>
              <a:gd name="connsiteY7" fmla="*/ 583325 h 663765"/>
              <a:gd name="connsiteX8" fmla="*/ 133356 w 542874"/>
              <a:gd name="connsiteY8" fmla="*/ 426161 h 663765"/>
              <a:gd name="connsiteX9" fmla="*/ 2704 w 542874"/>
              <a:gd name="connsiteY9" fmla="*/ 306846 h 663765"/>
              <a:gd name="connsiteX0" fmla="*/ 1881 w 556339"/>
              <a:gd name="connsiteY0" fmla="*/ 242552 h 663765"/>
              <a:gd name="connsiteX1" fmla="*/ 84910 w 556339"/>
              <a:gd name="connsiteY1" fmla="*/ 80881 h 663765"/>
              <a:gd name="connsiteX2" fmla="*/ 413170 w 556339"/>
              <a:gd name="connsiteY2" fmla="*/ 2715 h 663765"/>
              <a:gd name="connsiteX3" fmla="*/ 555375 w 556339"/>
              <a:gd name="connsiteY3" fmla="*/ 154447 h 663765"/>
              <a:gd name="connsiteX4" fmla="*/ 473053 w 556339"/>
              <a:gd name="connsiteY4" fmla="*/ 380919 h 663765"/>
              <a:gd name="connsiteX5" fmla="*/ 423046 w 556339"/>
              <a:gd name="connsiteY5" fmla="*/ 552368 h 663765"/>
              <a:gd name="connsiteX6" fmla="*/ 322682 w 556339"/>
              <a:gd name="connsiteY6" fmla="*/ 663365 h 663765"/>
              <a:gd name="connsiteX7" fmla="*/ 187302 w 556339"/>
              <a:gd name="connsiteY7" fmla="*/ 583325 h 663765"/>
              <a:gd name="connsiteX8" fmla="*/ 146821 w 556339"/>
              <a:gd name="connsiteY8" fmla="*/ 426161 h 663765"/>
              <a:gd name="connsiteX9" fmla="*/ 1881 w 556339"/>
              <a:gd name="connsiteY9" fmla="*/ 242552 h 663765"/>
              <a:gd name="connsiteX0" fmla="*/ 1881 w 555434"/>
              <a:gd name="connsiteY0" fmla="*/ 242552 h 663765"/>
              <a:gd name="connsiteX1" fmla="*/ 84910 w 555434"/>
              <a:gd name="connsiteY1" fmla="*/ 80881 h 663765"/>
              <a:gd name="connsiteX2" fmla="*/ 413170 w 555434"/>
              <a:gd name="connsiteY2" fmla="*/ 2715 h 663765"/>
              <a:gd name="connsiteX3" fmla="*/ 555375 w 555434"/>
              <a:gd name="connsiteY3" fmla="*/ 154447 h 663765"/>
              <a:gd name="connsiteX4" fmla="*/ 399235 w 555434"/>
              <a:gd name="connsiteY4" fmla="*/ 347581 h 663765"/>
              <a:gd name="connsiteX5" fmla="*/ 423046 w 555434"/>
              <a:gd name="connsiteY5" fmla="*/ 552368 h 663765"/>
              <a:gd name="connsiteX6" fmla="*/ 322682 w 555434"/>
              <a:gd name="connsiteY6" fmla="*/ 663365 h 663765"/>
              <a:gd name="connsiteX7" fmla="*/ 187302 w 555434"/>
              <a:gd name="connsiteY7" fmla="*/ 583325 h 663765"/>
              <a:gd name="connsiteX8" fmla="*/ 146821 w 555434"/>
              <a:gd name="connsiteY8" fmla="*/ 426161 h 663765"/>
              <a:gd name="connsiteX9" fmla="*/ 1881 w 555434"/>
              <a:gd name="connsiteY9" fmla="*/ 242552 h 663765"/>
              <a:gd name="connsiteX0" fmla="*/ 3466 w 557019"/>
              <a:gd name="connsiteY0" fmla="*/ 242552 h 663795"/>
              <a:gd name="connsiteX1" fmla="*/ 86495 w 557019"/>
              <a:gd name="connsiteY1" fmla="*/ 80881 h 663795"/>
              <a:gd name="connsiteX2" fmla="*/ 414755 w 557019"/>
              <a:gd name="connsiteY2" fmla="*/ 2715 h 663795"/>
              <a:gd name="connsiteX3" fmla="*/ 556960 w 557019"/>
              <a:gd name="connsiteY3" fmla="*/ 154447 h 663795"/>
              <a:gd name="connsiteX4" fmla="*/ 400820 w 557019"/>
              <a:gd name="connsiteY4" fmla="*/ 347581 h 663795"/>
              <a:gd name="connsiteX5" fmla="*/ 424631 w 557019"/>
              <a:gd name="connsiteY5" fmla="*/ 552368 h 663795"/>
              <a:gd name="connsiteX6" fmla="*/ 324267 w 557019"/>
              <a:gd name="connsiteY6" fmla="*/ 663365 h 663795"/>
              <a:gd name="connsiteX7" fmla="*/ 188887 w 557019"/>
              <a:gd name="connsiteY7" fmla="*/ 583325 h 663795"/>
              <a:gd name="connsiteX8" fmla="*/ 179363 w 557019"/>
              <a:gd name="connsiteY8" fmla="*/ 404730 h 663795"/>
              <a:gd name="connsiteX9" fmla="*/ 3466 w 557019"/>
              <a:gd name="connsiteY9" fmla="*/ 242552 h 663795"/>
              <a:gd name="connsiteX0" fmla="*/ 3466 w 557019"/>
              <a:gd name="connsiteY0" fmla="*/ 242552 h 663795"/>
              <a:gd name="connsiteX1" fmla="*/ 86495 w 557019"/>
              <a:gd name="connsiteY1" fmla="*/ 80881 h 663795"/>
              <a:gd name="connsiteX2" fmla="*/ 414755 w 557019"/>
              <a:gd name="connsiteY2" fmla="*/ 2715 h 663795"/>
              <a:gd name="connsiteX3" fmla="*/ 556960 w 557019"/>
              <a:gd name="connsiteY3" fmla="*/ 154447 h 663795"/>
              <a:gd name="connsiteX4" fmla="*/ 400820 w 557019"/>
              <a:gd name="connsiteY4" fmla="*/ 347581 h 663795"/>
              <a:gd name="connsiteX5" fmla="*/ 424631 w 557019"/>
              <a:gd name="connsiteY5" fmla="*/ 552368 h 663795"/>
              <a:gd name="connsiteX6" fmla="*/ 324267 w 557019"/>
              <a:gd name="connsiteY6" fmla="*/ 663365 h 663795"/>
              <a:gd name="connsiteX7" fmla="*/ 188887 w 557019"/>
              <a:gd name="connsiteY7" fmla="*/ 583325 h 663795"/>
              <a:gd name="connsiteX8" fmla="*/ 179363 w 557019"/>
              <a:gd name="connsiteY8" fmla="*/ 404730 h 663795"/>
              <a:gd name="connsiteX9" fmla="*/ 3466 w 557019"/>
              <a:gd name="connsiteY9" fmla="*/ 242552 h 663795"/>
              <a:gd name="connsiteX0" fmla="*/ 3466 w 557019"/>
              <a:gd name="connsiteY0" fmla="*/ 242552 h 663795"/>
              <a:gd name="connsiteX1" fmla="*/ 86495 w 557019"/>
              <a:gd name="connsiteY1" fmla="*/ 80881 h 663795"/>
              <a:gd name="connsiteX2" fmla="*/ 414755 w 557019"/>
              <a:gd name="connsiteY2" fmla="*/ 2715 h 663795"/>
              <a:gd name="connsiteX3" fmla="*/ 556960 w 557019"/>
              <a:gd name="connsiteY3" fmla="*/ 154447 h 663795"/>
              <a:gd name="connsiteX4" fmla="*/ 400820 w 557019"/>
              <a:gd name="connsiteY4" fmla="*/ 347581 h 663795"/>
              <a:gd name="connsiteX5" fmla="*/ 424631 w 557019"/>
              <a:gd name="connsiteY5" fmla="*/ 552368 h 663795"/>
              <a:gd name="connsiteX6" fmla="*/ 324267 w 557019"/>
              <a:gd name="connsiteY6" fmla="*/ 663365 h 663795"/>
              <a:gd name="connsiteX7" fmla="*/ 188887 w 557019"/>
              <a:gd name="connsiteY7" fmla="*/ 583325 h 663795"/>
              <a:gd name="connsiteX8" fmla="*/ 179363 w 557019"/>
              <a:gd name="connsiteY8" fmla="*/ 404730 h 663795"/>
              <a:gd name="connsiteX9" fmla="*/ 3466 w 557019"/>
              <a:gd name="connsiteY9" fmla="*/ 242552 h 663795"/>
              <a:gd name="connsiteX0" fmla="*/ 3466 w 557019"/>
              <a:gd name="connsiteY0" fmla="*/ 242552 h 663795"/>
              <a:gd name="connsiteX1" fmla="*/ 86495 w 557019"/>
              <a:gd name="connsiteY1" fmla="*/ 80881 h 663795"/>
              <a:gd name="connsiteX2" fmla="*/ 414755 w 557019"/>
              <a:gd name="connsiteY2" fmla="*/ 2715 h 663795"/>
              <a:gd name="connsiteX3" fmla="*/ 556960 w 557019"/>
              <a:gd name="connsiteY3" fmla="*/ 154447 h 663795"/>
              <a:gd name="connsiteX4" fmla="*/ 400820 w 557019"/>
              <a:gd name="connsiteY4" fmla="*/ 347581 h 663795"/>
              <a:gd name="connsiteX5" fmla="*/ 424631 w 557019"/>
              <a:gd name="connsiteY5" fmla="*/ 552368 h 663795"/>
              <a:gd name="connsiteX6" fmla="*/ 324267 w 557019"/>
              <a:gd name="connsiteY6" fmla="*/ 663365 h 663795"/>
              <a:gd name="connsiteX7" fmla="*/ 188887 w 557019"/>
              <a:gd name="connsiteY7" fmla="*/ 583325 h 663795"/>
              <a:gd name="connsiteX8" fmla="*/ 179363 w 557019"/>
              <a:gd name="connsiteY8" fmla="*/ 404730 h 663795"/>
              <a:gd name="connsiteX9" fmla="*/ 3466 w 557019"/>
              <a:gd name="connsiteY9" fmla="*/ 242552 h 663795"/>
              <a:gd name="connsiteX0" fmla="*/ 3466 w 557019"/>
              <a:gd name="connsiteY0" fmla="*/ 242552 h 663381"/>
              <a:gd name="connsiteX1" fmla="*/ 86495 w 557019"/>
              <a:gd name="connsiteY1" fmla="*/ 80881 h 663381"/>
              <a:gd name="connsiteX2" fmla="*/ 414755 w 557019"/>
              <a:gd name="connsiteY2" fmla="*/ 2715 h 663381"/>
              <a:gd name="connsiteX3" fmla="*/ 556960 w 557019"/>
              <a:gd name="connsiteY3" fmla="*/ 154447 h 663381"/>
              <a:gd name="connsiteX4" fmla="*/ 400820 w 557019"/>
              <a:gd name="connsiteY4" fmla="*/ 347581 h 663381"/>
              <a:gd name="connsiteX5" fmla="*/ 424631 w 557019"/>
              <a:gd name="connsiteY5" fmla="*/ 552368 h 663381"/>
              <a:gd name="connsiteX6" fmla="*/ 324267 w 557019"/>
              <a:gd name="connsiteY6" fmla="*/ 663365 h 663381"/>
              <a:gd name="connsiteX7" fmla="*/ 176981 w 557019"/>
              <a:gd name="connsiteY7" fmla="*/ 559512 h 663381"/>
              <a:gd name="connsiteX8" fmla="*/ 179363 w 557019"/>
              <a:gd name="connsiteY8" fmla="*/ 404730 h 663381"/>
              <a:gd name="connsiteX9" fmla="*/ 3466 w 557019"/>
              <a:gd name="connsiteY9" fmla="*/ 242552 h 663381"/>
              <a:gd name="connsiteX0" fmla="*/ 3466 w 557019"/>
              <a:gd name="connsiteY0" fmla="*/ 242552 h 663387"/>
              <a:gd name="connsiteX1" fmla="*/ 86495 w 557019"/>
              <a:gd name="connsiteY1" fmla="*/ 80881 h 663387"/>
              <a:gd name="connsiteX2" fmla="*/ 414755 w 557019"/>
              <a:gd name="connsiteY2" fmla="*/ 2715 h 663387"/>
              <a:gd name="connsiteX3" fmla="*/ 556960 w 557019"/>
              <a:gd name="connsiteY3" fmla="*/ 154447 h 663387"/>
              <a:gd name="connsiteX4" fmla="*/ 400820 w 557019"/>
              <a:gd name="connsiteY4" fmla="*/ 347581 h 663387"/>
              <a:gd name="connsiteX5" fmla="*/ 424631 w 557019"/>
              <a:gd name="connsiteY5" fmla="*/ 552368 h 663387"/>
              <a:gd name="connsiteX6" fmla="*/ 324267 w 557019"/>
              <a:gd name="connsiteY6" fmla="*/ 663365 h 663387"/>
              <a:gd name="connsiteX7" fmla="*/ 176981 w 557019"/>
              <a:gd name="connsiteY7" fmla="*/ 559512 h 663387"/>
              <a:gd name="connsiteX8" fmla="*/ 179363 w 557019"/>
              <a:gd name="connsiteY8" fmla="*/ 404730 h 663387"/>
              <a:gd name="connsiteX9" fmla="*/ 3466 w 557019"/>
              <a:gd name="connsiteY9" fmla="*/ 242552 h 663387"/>
              <a:gd name="connsiteX0" fmla="*/ 7707 w 561260"/>
              <a:gd name="connsiteY0" fmla="*/ 242552 h 663387"/>
              <a:gd name="connsiteX1" fmla="*/ 90736 w 561260"/>
              <a:gd name="connsiteY1" fmla="*/ 80881 h 663387"/>
              <a:gd name="connsiteX2" fmla="*/ 418996 w 561260"/>
              <a:gd name="connsiteY2" fmla="*/ 2715 h 663387"/>
              <a:gd name="connsiteX3" fmla="*/ 561201 w 561260"/>
              <a:gd name="connsiteY3" fmla="*/ 154447 h 663387"/>
              <a:gd name="connsiteX4" fmla="*/ 405061 w 561260"/>
              <a:gd name="connsiteY4" fmla="*/ 347581 h 663387"/>
              <a:gd name="connsiteX5" fmla="*/ 428872 w 561260"/>
              <a:gd name="connsiteY5" fmla="*/ 552368 h 663387"/>
              <a:gd name="connsiteX6" fmla="*/ 328508 w 561260"/>
              <a:gd name="connsiteY6" fmla="*/ 663365 h 663387"/>
              <a:gd name="connsiteX7" fmla="*/ 181222 w 561260"/>
              <a:gd name="connsiteY7" fmla="*/ 559512 h 663387"/>
              <a:gd name="connsiteX8" fmla="*/ 183604 w 561260"/>
              <a:gd name="connsiteY8" fmla="*/ 404730 h 663387"/>
              <a:gd name="connsiteX9" fmla="*/ 7707 w 561260"/>
              <a:gd name="connsiteY9" fmla="*/ 242552 h 663387"/>
              <a:gd name="connsiteX0" fmla="*/ 2707 w 556260"/>
              <a:gd name="connsiteY0" fmla="*/ 242552 h 663387"/>
              <a:gd name="connsiteX1" fmla="*/ 85736 w 556260"/>
              <a:gd name="connsiteY1" fmla="*/ 80881 h 663387"/>
              <a:gd name="connsiteX2" fmla="*/ 413996 w 556260"/>
              <a:gd name="connsiteY2" fmla="*/ 2715 h 663387"/>
              <a:gd name="connsiteX3" fmla="*/ 556201 w 556260"/>
              <a:gd name="connsiteY3" fmla="*/ 154447 h 663387"/>
              <a:gd name="connsiteX4" fmla="*/ 400061 w 556260"/>
              <a:gd name="connsiteY4" fmla="*/ 347581 h 663387"/>
              <a:gd name="connsiteX5" fmla="*/ 423872 w 556260"/>
              <a:gd name="connsiteY5" fmla="*/ 552368 h 663387"/>
              <a:gd name="connsiteX6" fmla="*/ 323508 w 556260"/>
              <a:gd name="connsiteY6" fmla="*/ 663365 h 663387"/>
              <a:gd name="connsiteX7" fmla="*/ 176222 w 556260"/>
              <a:gd name="connsiteY7" fmla="*/ 559512 h 663387"/>
              <a:gd name="connsiteX8" fmla="*/ 178604 w 556260"/>
              <a:gd name="connsiteY8" fmla="*/ 404730 h 663387"/>
              <a:gd name="connsiteX9" fmla="*/ 2707 w 556260"/>
              <a:gd name="connsiteY9" fmla="*/ 242552 h 663387"/>
              <a:gd name="connsiteX0" fmla="*/ 1350 w 554903"/>
              <a:gd name="connsiteY0" fmla="*/ 242552 h 663387"/>
              <a:gd name="connsiteX1" fmla="*/ 84379 w 554903"/>
              <a:gd name="connsiteY1" fmla="*/ 80881 h 663387"/>
              <a:gd name="connsiteX2" fmla="*/ 412639 w 554903"/>
              <a:gd name="connsiteY2" fmla="*/ 2715 h 663387"/>
              <a:gd name="connsiteX3" fmla="*/ 554844 w 554903"/>
              <a:gd name="connsiteY3" fmla="*/ 154447 h 663387"/>
              <a:gd name="connsiteX4" fmla="*/ 398704 w 554903"/>
              <a:gd name="connsiteY4" fmla="*/ 347581 h 663387"/>
              <a:gd name="connsiteX5" fmla="*/ 422515 w 554903"/>
              <a:gd name="connsiteY5" fmla="*/ 552368 h 663387"/>
              <a:gd name="connsiteX6" fmla="*/ 322151 w 554903"/>
              <a:gd name="connsiteY6" fmla="*/ 663365 h 663387"/>
              <a:gd name="connsiteX7" fmla="*/ 174865 w 554903"/>
              <a:gd name="connsiteY7" fmla="*/ 559512 h 663387"/>
              <a:gd name="connsiteX8" fmla="*/ 177247 w 554903"/>
              <a:gd name="connsiteY8" fmla="*/ 404730 h 663387"/>
              <a:gd name="connsiteX9" fmla="*/ 1350 w 554903"/>
              <a:gd name="connsiteY9" fmla="*/ 242552 h 663387"/>
              <a:gd name="connsiteX0" fmla="*/ 1350 w 554903"/>
              <a:gd name="connsiteY0" fmla="*/ 242552 h 663387"/>
              <a:gd name="connsiteX1" fmla="*/ 84379 w 554903"/>
              <a:gd name="connsiteY1" fmla="*/ 80881 h 663387"/>
              <a:gd name="connsiteX2" fmla="*/ 412639 w 554903"/>
              <a:gd name="connsiteY2" fmla="*/ 2715 h 663387"/>
              <a:gd name="connsiteX3" fmla="*/ 554844 w 554903"/>
              <a:gd name="connsiteY3" fmla="*/ 154447 h 663387"/>
              <a:gd name="connsiteX4" fmla="*/ 398704 w 554903"/>
              <a:gd name="connsiteY4" fmla="*/ 347581 h 663387"/>
              <a:gd name="connsiteX5" fmla="*/ 422515 w 554903"/>
              <a:gd name="connsiteY5" fmla="*/ 552368 h 663387"/>
              <a:gd name="connsiteX6" fmla="*/ 322151 w 554903"/>
              <a:gd name="connsiteY6" fmla="*/ 663365 h 663387"/>
              <a:gd name="connsiteX7" fmla="*/ 174865 w 554903"/>
              <a:gd name="connsiteY7" fmla="*/ 559512 h 663387"/>
              <a:gd name="connsiteX8" fmla="*/ 177247 w 554903"/>
              <a:gd name="connsiteY8" fmla="*/ 404730 h 663387"/>
              <a:gd name="connsiteX9" fmla="*/ 1350 w 554903"/>
              <a:gd name="connsiteY9" fmla="*/ 242552 h 663387"/>
              <a:gd name="connsiteX0" fmla="*/ 1350 w 554903"/>
              <a:gd name="connsiteY0" fmla="*/ 242552 h 663387"/>
              <a:gd name="connsiteX1" fmla="*/ 84379 w 554903"/>
              <a:gd name="connsiteY1" fmla="*/ 80881 h 663387"/>
              <a:gd name="connsiteX2" fmla="*/ 412639 w 554903"/>
              <a:gd name="connsiteY2" fmla="*/ 2715 h 663387"/>
              <a:gd name="connsiteX3" fmla="*/ 554844 w 554903"/>
              <a:gd name="connsiteY3" fmla="*/ 154447 h 663387"/>
              <a:gd name="connsiteX4" fmla="*/ 398704 w 554903"/>
              <a:gd name="connsiteY4" fmla="*/ 347581 h 663387"/>
              <a:gd name="connsiteX5" fmla="*/ 422515 w 554903"/>
              <a:gd name="connsiteY5" fmla="*/ 552368 h 663387"/>
              <a:gd name="connsiteX6" fmla="*/ 322151 w 554903"/>
              <a:gd name="connsiteY6" fmla="*/ 663365 h 663387"/>
              <a:gd name="connsiteX7" fmla="*/ 174865 w 554903"/>
              <a:gd name="connsiteY7" fmla="*/ 559512 h 663387"/>
              <a:gd name="connsiteX8" fmla="*/ 177247 w 554903"/>
              <a:gd name="connsiteY8" fmla="*/ 404730 h 663387"/>
              <a:gd name="connsiteX9" fmla="*/ 1350 w 554903"/>
              <a:gd name="connsiteY9" fmla="*/ 242552 h 663387"/>
              <a:gd name="connsiteX0" fmla="*/ 1350 w 554903"/>
              <a:gd name="connsiteY0" fmla="*/ 241758 h 662593"/>
              <a:gd name="connsiteX1" fmla="*/ 84379 w 554903"/>
              <a:gd name="connsiteY1" fmla="*/ 80087 h 662593"/>
              <a:gd name="connsiteX2" fmla="*/ 412639 w 554903"/>
              <a:gd name="connsiteY2" fmla="*/ 1921 h 662593"/>
              <a:gd name="connsiteX3" fmla="*/ 554844 w 554903"/>
              <a:gd name="connsiteY3" fmla="*/ 153653 h 662593"/>
              <a:gd name="connsiteX4" fmla="*/ 398704 w 554903"/>
              <a:gd name="connsiteY4" fmla="*/ 346787 h 662593"/>
              <a:gd name="connsiteX5" fmla="*/ 422515 w 554903"/>
              <a:gd name="connsiteY5" fmla="*/ 551574 h 662593"/>
              <a:gd name="connsiteX6" fmla="*/ 322151 w 554903"/>
              <a:gd name="connsiteY6" fmla="*/ 662571 h 662593"/>
              <a:gd name="connsiteX7" fmla="*/ 174865 w 554903"/>
              <a:gd name="connsiteY7" fmla="*/ 558718 h 662593"/>
              <a:gd name="connsiteX8" fmla="*/ 177247 w 554903"/>
              <a:gd name="connsiteY8" fmla="*/ 403936 h 662593"/>
              <a:gd name="connsiteX9" fmla="*/ 1350 w 554903"/>
              <a:gd name="connsiteY9" fmla="*/ 241758 h 662593"/>
              <a:gd name="connsiteX0" fmla="*/ 1107 w 554656"/>
              <a:gd name="connsiteY0" fmla="*/ 245699 h 666534"/>
              <a:gd name="connsiteX1" fmla="*/ 115092 w 554656"/>
              <a:gd name="connsiteY1" fmla="*/ 53071 h 666534"/>
              <a:gd name="connsiteX2" fmla="*/ 412396 w 554656"/>
              <a:gd name="connsiteY2" fmla="*/ 5862 h 666534"/>
              <a:gd name="connsiteX3" fmla="*/ 554601 w 554656"/>
              <a:gd name="connsiteY3" fmla="*/ 157594 h 666534"/>
              <a:gd name="connsiteX4" fmla="*/ 398461 w 554656"/>
              <a:gd name="connsiteY4" fmla="*/ 350728 h 666534"/>
              <a:gd name="connsiteX5" fmla="*/ 422272 w 554656"/>
              <a:gd name="connsiteY5" fmla="*/ 555515 h 666534"/>
              <a:gd name="connsiteX6" fmla="*/ 321908 w 554656"/>
              <a:gd name="connsiteY6" fmla="*/ 666512 h 666534"/>
              <a:gd name="connsiteX7" fmla="*/ 174622 w 554656"/>
              <a:gd name="connsiteY7" fmla="*/ 562659 h 666534"/>
              <a:gd name="connsiteX8" fmla="*/ 177004 w 554656"/>
              <a:gd name="connsiteY8" fmla="*/ 407877 h 666534"/>
              <a:gd name="connsiteX9" fmla="*/ 1107 w 554656"/>
              <a:gd name="connsiteY9" fmla="*/ 245699 h 666534"/>
              <a:gd name="connsiteX0" fmla="*/ 6 w 553555"/>
              <a:gd name="connsiteY0" fmla="*/ 245699 h 666530"/>
              <a:gd name="connsiteX1" fmla="*/ 113991 w 553555"/>
              <a:gd name="connsiteY1" fmla="*/ 53071 h 666530"/>
              <a:gd name="connsiteX2" fmla="*/ 411295 w 553555"/>
              <a:gd name="connsiteY2" fmla="*/ 5862 h 666530"/>
              <a:gd name="connsiteX3" fmla="*/ 553500 w 553555"/>
              <a:gd name="connsiteY3" fmla="*/ 157594 h 666530"/>
              <a:gd name="connsiteX4" fmla="*/ 397360 w 553555"/>
              <a:gd name="connsiteY4" fmla="*/ 350728 h 666530"/>
              <a:gd name="connsiteX5" fmla="*/ 421171 w 553555"/>
              <a:gd name="connsiteY5" fmla="*/ 555515 h 666530"/>
              <a:gd name="connsiteX6" fmla="*/ 320807 w 553555"/>
              <a:gd name="connsiteY6" fmla="*/ 666512 h 666530"/>
              <a:gd name="connsiteX7" fmla="*/ 173521 w 553555"/>
              <a:gd name="connsiteY7" fmla="*/ 562659 h 666530"/>
              <a:gd name="connsiteX8" fmla="*/ 109228 w 553555"/>
              <a:gd name="connsiteY8" fmla="*/ 367396 h 666530"/>
              <a:gd name="connsiteX9" fmla="*/ 6 w 553555"/>
              <a:gd name="connsiteY9" fmla="*/ 245699 h 666530"/>
              <a:gd name="connsiteX0" fmla="*/ 12 w 553561"/>
              <a:gd name="connsiteY0" fmla="*/ 245699 h 666530"/>
              <a:gd name="connsiteX1" fmla="*/ 113997 w 553561"/>
              <a:gd name="connsiteY1" fmla="*/ 53071 h 666530"/>
              <a:gd name="connsiteX2" fmla="*/ 411301 w 553561"/>
              <a:gd name="connsiteY2" fmla="*/ 5862 h 666530"/>
              <a:gd name="connsiteX3" fmla="*/ 553506 w 553561"/>
              <a:gd name="connsiteY3" fmla="*/ 157594 h 666530"/>
              <a:gd name="connsiteX4" fmla="*/ 397366 w 553561"/>
              <a:gd name="connsiteY4" fmla="*/ 350728 h 666530"/>
              <a:gd name="connsiteX5" fmla="*/ 421177 w 553561"/>
              <a:gd name="connsiteY5" fmla="*/ 555515 h 666530"/>
              <a:gd name="connsiteX6" fmla="*/ 320813 w 553561"/>
              <a:gd name="connsiteY6" fmla="*/ 666512 h 666530"/>
              <a:gd name="connsiteX7" fmla="*/ 173527 w 553561"/>
              <a:gd name="connsiteY7" fmla="*/ 562659 h 666530"/>
              <a:gd name="connsiteX8" fmla="*/ 109234 w 553561"/>
              <a:gd name="connsiteY8" fmla="*/ 367396 h 666530"/>
              <a:gd name="connsiteX9" fmla="*/ 12 w 553561"/>
              <a:gd name="connsiteY9" fmla="*/ 245699 h 666530"/>
              <a:gd name="connsiteX0" fmla="*/ 173 w 553722"/>
              <a:gd name="connsiteY0" fmla="*/ 245699 h 666530"/>
              <a:gd name="connsiteX1" fmla="*/ 114158 w 553722"/>
              <a:gd name="connsiteY1" fmla="*/ 53071 h 666530"/>
              <a:gd name="connsiteX2" fmla="*/ 411462 w 553722"/>
              <a:gd name="connsiteY2" fmla="*/ 5862 h 666530"/>
              <a:gd name="connsiteX3" fmla="*/ 553667 w 553722"/>
              <a:gd name="connsiteY3" fmla="*/ 157594 h 666530"/>
              <a:gd name="connsiteX4" fmla="*/ 397527 w 553722"/>
              <a:gd name="connsiteY4" fmla="*/ 350728 h 666530"/>
              <a:gd name="connsiteX5" fmla="*/ 421338 w 553722"/>
              <a:gd name="connsiteY5" fmla="*/ 555515 h 666530"/>
              <a:gd name="connsiteX6" fmla="*/ 320974 w 553722"/>
              <a:gd name="connsiteY6" fmla="*/ 666512 h 666530"/>
              <a:gd name="connsiteX7" fmla="*/ 173688 w 553722"/>
              <a:gd name="connsiteY7" fmla="*/ 562659 h 666530"/>
              <a:gd name="connsiteX8" fmla="*/ 109395 w 553722"/>
              <a:gd name="connsiteY8" fmla="*/ 367396 h 666530"/>
              <a:gd name="connsiteX9" fmla="*/ 173 w 553722"/>
              <a:gd name="connsiteY9" fmla="*/ 245699 h 666530"/>
              <a:gd name="connsiteX0" fmla="*/ 80 w 563154"/>
              <a:gd name="connsiteY0" fmla="*/ 233382 h 666120"/>
              <a:gd name="connsiteX1" fmla="*/ 123590 w 563154"/>
              <a:gd name="connsiteY1" fmla="*/ 52661 h 666120"/>
              <a:gd name="connsiteX2" fmla="*/ 420894 w 563154"/>
              <a:gd name="connsiteY2" fmla="*/ 5452 h 666120"/>
              <a:gd name="connsiteX3" fmla="*/ 563099 w 563154"/>
              <a:gd name="connsiteY3" fmla="*/ 157184 h 666120"/>
              <a:gd name="connsiteX4" fmla="*/ 406959 w 563154"/>
              <a:gd name="connsiteY4" fmla="*/ 350318 h 666120"/>
              <a:gd name="connsiteX5" fmla="*/ 430770 w 563154"/>
              <a:gd name="connsiteY5" fmla="*/ 555105 h 666120"/>
              <a:gd name="connsiteX6" fmla="*/ 330406 w 563154"/>
              <a:gd name="connsiteY6" fmla="*/ 666102 h 666120"/>
              <a:gd name="connsiteX7" fmla="*/ 183120 w 563154"/>
              <a:gd name="connsiteY7" fmla="*/ 562249 h 666120"/>
              <a:gd name="connsiteX8" fmla="*/ 118827 w 563154"/>
              <a:gd name="connsiteY8" fmla="*/ 366986 h 666120"/>
              <a:gd name="connsiteX9" fmla="*/ 80 w 563154"/>
              <a:gd name="connsiteY9" fmla="*/ 233382 h 666120"/>
              <a:gd name="connsiteX0" fmla="*/ 4872 w 567946"/>
              <a:gd name="connsiteY0" fmla="*/ 233382 h 666120"/>
              <a:gd name="connsiteX1" fmla="*/ 128382 w 567946"/>
              <a:gd name="connsiteY1" fmla="*/ 52661 h 666120"/>
              <a:gd name="connsiteX2" fmla="*/ 425686 w 567946"/>
              <a:gd name="connsiteY2" fmla="*/ 5452 h 666120"/>
              <a:gd name="connsiteX3" fmla="*/ 567891 w 567946"/>
              <a:gd name="connsiteY3" fmla="*/ 157184 h 666120"/>
              <a:gd name="connsiteX4" fmla="*/ 411751 w 567946"/>
              <a:gd name="connsiteY4" fmla="*/ 350318 h 666120"/>
              <a:gd name="connsiteX5" fmla="*/ 435562 w 567946"/>
              <a:gd name="connsiteY5" fmla="*/ 555105 h 666120"/>
              <a:gd name="connsiteX6" fmla="*/ 335198 w 567946"/>
              <a:gd name="connsiteY6" fmla="*/ 666102 h 666120"/>
              <a:gd name="connsiteX7" fmla="*/ 187912 w 567946"/>
              <a:gd name="connsiteY7" fmla="*/ 562249 h 666120"/>
              <a:gd name="connsiteX8" fmla="*/ 123619 w 567946"/>
              <a:gd name="connsiteY8" fmla="*/ 366986 h 666120"/>
              <a:gd name="connsiteX9" fmla="*/ 4872 w 567946"/>
              <a:gd name="connsiteY9" fmla="*/ 233382 h 666120"/>
              <a:gd name="connsiteX0" fmla="*/ 274 w 563348"/>
              <a:gd name="connsiteY0" fmla="*/ 233382 h 666118"/>
              <a:gd name="connsiteX1" fmla="*/ 123784 w 563348"/>
              <a:gd name="connsiteY1" fmla="*/ 52661 h 666118"/>
              <a:gd name="connsiteX2" fmla="*/ 421088 w 563348"/>
              <a:gd name="connsiteY2" fmla="*/ 5452 h 666118"/>
              <a:gd name="connsiteX3" fmla="*/ 563293 w 563348"/>
              <a:gd name="connsiteY3" fmla="*/ 157184 h 666118"/>
              <a:gd name="connsiteX4" fmla="*/ 407153 w 563348"/>
              <a:gd name="connsiteY4" fmla="*/ 350318 h 666118"/>
              <a:gd name="connsiteX5" fmla="*/ 430964 w 563348"/>
              <a:gd name="connsiteY5" fmla="*/ 555105 h 666118"/>
              <a:gd name="connsiteX6" fmla="*/ 330600 w 563348"/>
              <a:gd name="connsiteY6" fmla="*/ 666102 h 666118"/>
              <a:gd name="connsiteX7" fmla="*/ 183314 w 563348"/>
              <a:gd name="connsiteY7" fmla="*/ 562249 h 666118"/>
              <a:gd name="connsiteX8" fmla="*/ 152358 w 563348"/>
              <a:gd name="connsiteY8" fmla="*/ 409849 h 666118"/>
              <a:gd name="connsiteX9" fmla="*/ 274 w 563348"/>
              <a:gd name="connsiteY9" fmla="*/ 233382 h 666118"/>
              <a:gd name="connsiteX0" fmla="*/ 274 w 563366"/>
              <a:gd name="connsiteY0" fmla="*/ 233382 h 666118"/>
              <a:gd name="connsiteX1" fmla="*/ 123784 w 563366"/>
              <a:gd name="connsiteY1" fmla="*/ 52661 h 666118"/>
              <a:gd name="connsiteX2" fmla="*/ 421088 w 563366"/>
              <a:gd name="connsiteY2" fmla="*/ 5452 h 666118"/>
              <a:gd name="connsiteX3" fmla="*/ 563293 w 563366"/>
              <a:gd name="connsiteY3" fmla="*/ 157184 h 666118"/>
              <a:gd name="connsiteX4" fmla="*/ 440490 w 563366"/>
              <a:gd name="connsiteY4" fmla="*/ 347937 h 666118"/>
              <a:gd name="connsiteX5" fmla="*/ 430964 w 563366"/>
              <a:gd name="connsiteY5" fmla="*/ 555105 h 666118"/>
              <a:gd name="connsiteX6" fmla="*/ 330600 w 563366"/>
              <a:gd name="connsiteY6" fmla="*/ 666102 h 666118"/>
              <a:gd name="connsiteX7" fmla="*/ 183314 w 563366"/>
              <a:gd name="connsiteY7" fmla="*/ 562249 h 666118"/>
              <a:gd name="connsiteX8" fmla="*/ 152358 w 563366"/>
              <a:gd name="connsiteY8" fmla="*/ 409849 h 666118"/>
              <a:gd name="connsiteX9" fmla="*/ 274 w 563366"/>
              <a:gd name="connsiteY9" fmla="*/ 233382 h 666118"/>
              <a:gd name="connsiteX0" fmla="*/ 274 w 564651"/>
              <a:gd name="connsiteY0" fmla="*/ 233382 h 666118"/>
              <a:gd name="connsiteX1" fmla="*/ 123784 w 564651"/>
              <a:gd name="connsiteY1" fmla="*/ 52661 h 666118"/>
              <a:gd name="connsiteX2" fmla="*/ 421088 w 564651"/>
              <a:gd name="connsiteY2" fmla="*/ 5452 h 666118"/>
              <a:gd name="connsiteX3" fmla="*/ 563293 w 564651"/>
              <a:gd name="connsiteY3" fmla="*/ 157184 h 666118"/>
              <a:gd name="connsiteX4" fmla="*/ 440490 w 564651"/>
              <a:gd name="connsiteY4" fmla="*/ 347937 h 666118"/>
              <a:gd name="connsiteX5" fmla="*/ 430964 w 564651"/>
              <a:gd name="connsiteY5" fmla="*/ 555105 h 666118"/>
              <a:gd name="connsiteX6" fmla="*/ 330600 w 564651"/>
              <a:gd name="connsiteY6" fmla="*/ 666102 h 666118"/>
              <a:gd name="connsiteX7" fmla="*/ 183314 w 564651"/>
              <a:gd name="connsiteY7" fmla="*/ 562249 h 666118"/>
              <a:gd name="connsiteX8" fmla="*/ 152358 w 564651"/>
              <a:gd name="connsiteY8" fmla="*/ 409849 h 666118"/>
              <a:gd name="connsiteX9" fmla="*/ 274 w 564651"/>
              <a:gd name="connsiteY9" fmla="*/ 233382 h 666118"/>
              <a:gd name="connsiteX0" fmla="*/ 274 w 563366"/>
              <a:gd name="connsiteY0" fmla="*/ 224992 h 657728"/>
              <a:gd name="connsiteX1" fmla="*/ 123784 w 563366"/>
              <a:gd name="connsiteY1" fmla="*/ 44271 h 657728"/>
              <a:gd name="connsiteX2" fmla="*/ 421088 w 563366"/>
              <a:gd name="connsiteY2" fmla="*/ 6587 h 657728"/>
              <a:gd name="connsiteX3" fmla="*/ 563293 w 563366"/>
              <a:gd name="connsiteY3" fmla="*/ 148794 h 657728"/>
              <a:gd name="connsiteX4" fmla="*/ 440490 w 563366"/>
              <a:gd name="connsiteY4" fmla="*/ 339547 h 657728"/>
              <a:gd name="connsiteX5" fmla="*/ 430964 w 563366"/>
              <a:gd name="connsiteY5" fmla="*/ 546715 h 657728"/>
              <a:gd name="connsiteX6" fmla="*/ 330600 w 563366"/>
              <a:gd name="connsiteY6" fmla="*/ 657712 h 657728"/>
              <a:gd name="connsiteX7" fmla="*/ 183314 w 563366"/>
              <a:gd name="connsiteY7" fmla="*/ 553859 h 657728"/>
              <a:gd name="connsiteX8" fmla="*/ 152358 w 563366"/>
              <a:gd name="connsiteY8" fmla="*/ 401459 h 657728"/>
              <a:gd name="connsiteX9" fmla="*/ 274 w 563366"/>
              <a:gd name="connsiteY9" fmla="*/ 224992 h 657728"/>
              <a:gd name="connsiteX0" fmla="*/ 274 w 563366"/>
              <a:gd name="connsiteY0" fmla="*/ 222981 h 655717"/>
              <a:gd name="connsiteX1" fmla="*/ 123784 w 563366"/>
              <a:gd name="connsiteY1" fmla="*/ 42260 h 655717"/>
              <a:gd name="connsiteX2" fmla="*/ 421088 w 563366"/>
              <a:gd name="connsiteY2" fmla="*/ 4576 h 655717"/>
              <a:gd name="connsiteX3" fmla="*/ 563293 w 563366"/>
              <a:gd name="connsiteY3" fmla="*/ 146783 h 655717"/>
              <a:gd name="connsiteX4" fmla="*/ 440490 w 563366"/>
              <a:gd name="connsiteY4" fmla="*/ 337536 h 655717"/>
              <a:gd name="connsiteX5" fmla="*/ 430964 w 563366"/>
              <a:gd name="connsiteY5" fmla="*/ 544704 h 655717"/>
              <a:gd name="connsiteX6" fmla="*/ 330600 w 563366"/>
              <a:gd name="connsiteY6" fmla="*/ 655701 h 655717"/>
              <a:gd name="connsiteX7" fmla="*/ 183314 w 563366"/>
              <a:gd name="connsiteY7" fmla="*/ 551848 h 655717"/>
              <a:gd name="connsiteX8" fmla="*/ 152358 w 563366"/>
              <a:gd name="connsiteY8" fmla="*/ 399448 h 655717"/>
              <a:gd name="connsiteX9" fmla="*/ 274 w 563366"/>
              <a:gd name="connsiteY9" fmla="*/ 222981 h 655717"/>
              <a:gd name="connsiteX0" fmla="*/ 2486 w 565578"/>
              <a:gd name="connsiteY0" fmla="*/ 222981 h 655717"/>
              <a:gd name="connsiteX1" fmla="*/ 125996 w 565578"/>
              <a:gd name="connsiteY1" fmla="*/ 42260 h 655717"/>
              <a:gd name="connsiteX2" fmla="*/ 423300 w 565578"/>
              <a:gd name="connsiteY2" fmla="*/ 4576 h 655717"/>
              <a:gd name="connsiteX3" fmla="*/ 565505 w 565578"/>
              <a:gd name="connsiteY3" fmla="*/ 146783 h 655717"/>
              <a:gd name="connsiteX4" fmla="*/ 442702 w 565578"/>
              <a:gd name="connsiteY4" fmla="*/ 337536 h 655717"/>
              <a:gd name="connsiteX5" fmla="*/ 433176 w 565578"/>
              <a:gd name="connsiteY5" fmla="*/ 544704 h 655717"/>
              <a:gd name="connsiteX6" fmla="*/ 332812 w 565578"/>
              <a:gd name="connsiteY6" fmla="*/ 655701 h 655717"/>
              <a:gd name="connsiteX7" fmla="*/ 185526 w 565578"/>
              <a:gd name="connsiteY7" fmla="*/ 551848 h 655717"/>
              <a:gd name="connsiteX8" fmla="*/ 154570 w 565578"/>
              <a:gd name="connsiteY8" fmla="*/ 399448 h 655717"/>
              <a:gd name="connsiteX9" fmla="*/ 2486 w 565578"/>
              <a:gd name="connsiteY9" fmla="*/ 222981 h 655717"/>
              <a:gd name="connsiteX0" fmla="*/ 2486 w 565578"/>
              <a:gd name="connsiteY0" fmla="*/ 222981 h 655717"/>
              <a:gd name="connsiteX1" fmla="*/ 125996 w 565578"/>
              <a:gd name="connsiteY1" fmla="*/ 42260 h 655717"/>
              <a:gd name="connsiteX2" fmla="*/ 423300 w 565578"/>
              <a:gd name="connsiteY2" fmla="*/ 4576 h 655717"/>
              <a:gd name="connsiteX3" fmla="*/ 565505 w 565578"/>
              <a:gd name="connsiteY3" fmla="*/ 146783 h 655717"/>
              <a:gd name="connsiteX4" fmla="*/ 442702 w 565578"/>
              <a:gd name="connsiteY4" fmla="*/ 337536 h 655717"/>
              <a:gd name="connsiteX5" fmla="*/ 433176 w 565578"/>
              <a:gd name="connsiteY5" fmla="*/ 544704 h 655717"/>
              <a:gd name="connsiteX6" fmla="*/ 332812 w 565578"/>
              <a:gd name="connsiteY6" fmla="*/ 655701 h 655717"/>
              <a:gd name="connsiteX7" fmla="*/ 185526 w 565578"/>
              <a:gd name="connsiteY7" fmla="*/ 551848 h 655717"/>
              <a:gd name="connsiteX8" fmla="*/ 154570 w 565578"/>
              <a:gd name="connsiteY8" fmla="*/ 399448 h 655717"/>
              <a:gd name="connsiteX9" fmla="*/ 2486 w 565578"/>
              <a:gd name="connsiteY9" fmla="*/ 222981 h 655717"/>
              <a:gd name="connsiteX0" fmla="*/ 2486 w 565578"/>
              <a:gd name="connsiteY0" fmla="*/ 222981 h 655717"/>
              <a:gd name="connsiteX1" fmla="*/ 125996 w 565578"/>
              <a:gd name="connsiteY1" fmla="*/ 42260 h 655717"/>
              <a:gd name="connsiteX2" fmla="*/ 423300 w 565578"/>
              <a:gd name="connsiteY2" fmla="*/ 4576 h 655717"/>
              <a:gd name="connsiteX3" fmla="*/ 565505 w 565578"/>
              <a:gd name="connsiteY3" fmla="*/ 146783 h 655717"/>
              <a:gd name="connsiteX4" fmla="*/ 442702 w 565578"/>
              <a:gd name="connsiteY4" fmla="*/ 337536 h 655717"/>
              <a:gd name="connsiteX5" fmla="*/ 433176 w 565578"/>
              <a:gd name="connsiteY5" fmla="*/ 544704 h 655717"/>
              <a:gd name="connsiteX6" fmla="*/ 332812 w 565578"/>
              <a:gd name="connsiteY6" fmla="*/ 655701 h 655717"/>
              <a:gd name="connsiteX7" fmla="*/ 185526 w 565578"/>
              <a:gd name="connsiteY7" fmla="*/ 551848 h 655717"/>
              <a:gd name="connsiteX8" fmla="*/ 154570 w 565578"/>
              <a:gd name="connsiteY8" fmla="*/ 399448 h 655717"/>
              <a:gd name="connsiteX9" fmla="*/ 2486 w 565578"/>
              <a:gd name="connsiteY9" fmla="*/ 222981 h 655717"/>
              <a:gd name="connsiteX0" fmla="*/ 2486 w 565575"/>
              <a:gd name="connsiteY0" fmla="*/ 222981 h 656219"/>
              <a:gd name="connsiteX1" fmla="*/ 125996 w 565575"/>
              <a:gd name="connsiteY1" fmla="*/ 42260 h 656219"/>
              <a:gd name="connsiteX2" fmla="*/ 423300 w 565575"/>
              <a:gd name="connsiteY2" fmla="*/ 4576 h 656219"/>
              <a:gd name="connsiteX3" fmla="*/ 565505 w 565575"/>
              <a:gd name="connsiteY3" fmla="*/ 146783 h 656219"/>
              <a:gd name="connsiteX4" fmla="*/ 442702 w 565575"/>
              <a:gd name="connsiteY4" fmla="*/ 337536 h 656219"/>
              <a:gd name="connsiteX5" fmla="*/ 459369 w 565575"/>
              <a:gd name="connsiteY5" fmla="*/ 508985 h 656219"/>
              <a:gd name="connsiteX6" fmla="*/ 332812 w 565575"/>
              <a:gd name="connsiteY6" fmla="*/ 655701 h 656219"/>
              <a:gd name="connsiteX7" fmla="*/ 185526 w 565575"/>
              <a:gd name="connsiteY7" fmla="*/ 551848 h 656219"/>
              <a:gd name="connsiteX8" fmla="*/ 154570 w 565575"/>
              <a:gd name="connsiteY8" fmla="*/ 399448 h 656219"/>
              <a:gd name="connsiteX9" fmla="*/ 2486 w 565575"/>
              <a:gd name="connsiteY9" fmla="*/ 222981 h 656219"/>
              <a:gd name="connsiteX0" fmla="*/ 2486 w 565575"/>
              <a:gd name="connsiteY0" fmla="*/ 222981 h 656219"/>
              <a:gd name="connsiteX1" fmla="*/ 125996 w 565575"/>
              <a:gd name="connsiteY1" fmla="*/ 42260 h 656219"/>
              <a:gd name="connsiteX2" fmla="*/ 423300 w 565575"/>
              <a:gd name="connsiteY2" fmla="*/ 4576 h 656219"/>
              <a:gd name="connsiteX3" fmla="*/ 565505 w 565575"/>
              <a:gd name="connsiteY3" fmla="*/ 146783 h 656219"/>
              <a:gd name="connsiteX4" fmla="*/ 442702 w 565575"/>
              <a:gd name="connsiteY4" fmla="*/ 337536 h 656219"/>
              <a:gd name="connsiteX5" fmla="*/ 459369 w 565575"/>
              <a:gd name="connsiteY5" fmla="*/ 508985 h 656219"/>
              <a:gd name="connsiteX6" fmla="*/ 332812 w 565575"/>
              <a:gd name="connsiteY6" fmla="*/ 655701 h 656219"/>
              <a:gd name="connsiteX7" fmla="*/ 185526 w 565575"/>
              <a:gd name="connsiteY7" fmla="*/ 551848 h 656219"/>
              <a:gd name="connsiteX8" fmla="*/ 154570 w 565575"/>
              <a:gd name="connsiteY8" fmla="*/ 399448 h 656219"/>
              <a:gd name="connsiteX9" fmla="*/ 2486 w 565575"/>
              <a:gd name="connsiteY9" fmla="*/ 222981 h 656219"/>
              <a:gd name="connsiteX0" fmla="*/ 2486 w 565575"/>
              <a:gd name="connsiteY0" fmla="*/ 222981 h 659905"/>
              <a:gd name="connsiteX1" fmla="*/ 125996 w 565575"/>
              <a:gd name="connsiteY1" fmla="*/ 42260 h 659905"/>
              <a:gd name="connsiteX2" fmla="*/ 423300 w 565575"/>
              <a:gd name="connsiteY2" fmla="*/ 4576 h 659905"/>
              <a:gd name="connsiteX3" fmla="*/ 565505 w 565575"/>
              <a:gd name="connsiteY3" fmla="*/ 146783 h 659905"/>
              <a:gd name="connsiteX4" fmla="*/ 442702 w 565575"/>
              <a:gd name="connsiteY4" fmla="*/ 337536 h 659905"/>
              <a:gd name="connsiteX5" fmla="*/ 459369 w 565575"/>
              <a:gd name="connsiteY5" fmla="*/ 508985 h 659905"/>
              <a:gd name="connsiteX6" fmla="*/ 332812 w 565575"/>
              <a:gd name="connsiteY6" fmla="*/ 655701 h 659905"/>
              <a:gd name="connsiteX7" fmla="*/ 185526 w 565575"/>
              <a:gd name="connsiteY7" fmla="*/ 551848 h 659905"/>
              <a:gd name="connsiteX8" fmla="*/ 154570 w 565575"/>
              <a:gd name="connsiteY8" fmla="*/ 399448 h 659905"/>
              <a:gd name="connsiteX9" fmla="*/ 2486 w 565575"/>
              <a:gd name="connsiteY9" fmla="*/ 222981 h 659905"/>
              <a:gd name="connsiteX0" fmla="*/ 2486 w 565575"/>
              <a:gd name="connsiteY0" fmla="*/ 222981 h 657196"/>
              <a:gd name="connsiteX1" fmla="*/ 125996 w 565575"/>
              <a:gd name="connsiteY1" fmla="*/ 42260 h 657196"/>
              <a:gd name="connsiteX2" fmla="*/ 423300 w 565575"/>
              <a:gd name="connsiteY2" fmla="*/ 4576 h 657196"/>
              <a:gd name="connsiteX3" fmla="*/ 565505 w 565575"/>
              <a:gd name="connsiteY3" fmla="*/ 146783 h 657196"/>
              <a:gd name="connsiteX4" fmla="*/ 442702 w 565575"/>
              <a:gd name="connsiteY4" fmla="*/ 337536 h 657196"/>
              <a:gd name="connsiteX5" fmla="*/ 459369 w 565575"/>
              <a:gd name="connsiteY5" fmla="*/ 508985 h 657196"/>
              <a:gd name="connsiteX6" fmla="*/ 332812 w 565575"/>
              <a:gd name="connsiteY6" fmla="*/ 655701 h 657196"/>
              <a:gd name="connsiteX7" fmla="*/ 185526 w 565575"/>
              <a:gd name="connsiteY7" fmla="*/ 551848 h 657196"/>
              <a:gd name="connsiteX8" fmla="*/ 154570 w 565575"/>
              <a:gd name="connsiteY8" fmla="*/ 399448 h 657196"/>
              <a:gd name="connsiteX9" fmla="*/ 2486 w 565575"/>
              <a:gd name="connsiteY9" fmla="*/ 222981 h 657196"/>
              <a:gd name="connsiteX0" fmla="*/ 2486 w 571922"/>
              <a:gd name="connsiteY0" fmla="*/ 224540 h 658755"/>
              <a:gd name="connsiteX1" fmla="*/ 125996 w 571922"/>
              <a:gd name="connsiteY1" fmla="*/ 43819 h 658755"/>
              <a:gd name="connsiteX2" fmla="*/ 423300 w 571922"/>
              <a:gd name="connsiteY2" fmla="*/ 6135 h 658755"/>
              <a:gd name="connsiteX3" fmla="*/ 571855 w 571922"/>
              <a:gd name="connsiteY3" fmla="*/ 141992 h 658755"/>
              <a:gd name="connsiteX4" fmla="*/ 442702 w 571922"/>
              <a:gd name="connsiteY4" fmla="*/ 339095 h 658755"/>
              <a:gd name="connsiteX5" fmla="*/ 459369 w 571922"/>
              <a:gd name="connsiteY5" fmla="*/ 510544 h 658755"/>
              <a:gd name="connsiteX6" fmla="*/ 332812 w 571922"/>
              <a:gd name="connsiteY6" fmla="*/ 657260 h 658755"/>
              <a:gd name="connsiteX7" fmla="*/ 185526 w 571922"/>
              <a:gd name="connsiteY7" fmla="*/ 553407 h 658755"/>
              <a:gd name="connsiteX8" fmla="*/ 154570 w 571922"/>
              <a:gd name="connsiteY8" fmla="*/ 401007 h 658755"/>
              <a:gd name="connsiteX9" fmla="*/ 2486 w 571922"/>
              <a:gd name="connsiteY9" fmla="*/ 224540 h 658755"/>
              <a:gd name="connsiteX0" fmla="*/ 2486 w 577265"/>
              <a:gd name="connsiteY0" fmla="*/ 224540 h 658755"/>
              <a:gd name="connsiteX1" fmla="*/ 125996 w 577265"/>
              <a:gd name="connsiteY1" fmla="*/ 43819 h 658755"/>
              <a:gd name="connsiteX2" fmla="*/ 423300 w 577265"/>
              <a:gd name="connsiteY2" fmla="*/ 6135 h 658755"/>
              <a:gd name="connsiteX3" fmla="*/ 571855 w 577265"/>
              <a:gd name="connsiteY3" fmla="*/ 141992 h 658755"/>
              <a:gd name="connsiteX4" fmla="*/ 442702 w 577265"/>
              <a:gd name="connsiteY4" fmla="*/ 339095 h 658755"/>
              <a:gd name="connsiteX5" fmla="*/ 459369 w 577265"/>
              <a:gd name="connsiteY5" fmla="*/ 510544 h 658755"/>
              <a:gd name="connsiteX6" fmla="*/ 332812 w 577265"/>
              <a:gd name="connsiteY6" fmla="*/ 657260 h 658755"/>
              <a:gd name="connsiteX7" fmla="*/ 185526 w 577265"/>
              <a:gd name="connsiteY7" fmla="*/ 553407 h 658755"/>
              <a:gd name="connsiteX8" fmla="*/ 154570 w 577265"/>
              <a:gd name="connsiteY8" fmla="*/ 401007 h 658755"/>
              <a:gd name="connsiteX9" fmla="*/ 2486 w 577265"/>
              <a:gd name="connsiteY9" fmla="*/ 224540 h 658755"/>
              <a:gd name="connsiteX0" fmla="*/ 2486 w 686478"/>
              <a:gd name="connsiteY0" fmla="*/ 224540 h 658755"/>
              <a:gd name="connsiteX1" fmla="*/ 125996 w 686478"/>
              <a:gd name="connsiteY1" fmla="*/ 43819 h 658755"/>
              <a:gd name="connsiteX2" fmla="*/ 423300 w 686478"/>
              <a:gd name="connsiteY2" fmla="*/ 6135 h 658755"/>
              <a:gd name="connsiteX3" fmla="*/ 682980 w 686478"/>
              <a:gd name="connsiteY3" fmla="*/ 141992 h 658755"/>
              <a:gd name="connsiteX4" fmla="*/ 442702 w 686478"/>
              <a:gd name="connsiteY4" fmla="*/ 339095 h 658755"/>
              <a:gd name="connsiteX5" fmla="*/ 459369 w 686478"/>
              <a:gd name="connsiteY5" fmla="*/ 510544 h 658755"/>
              <a:gd name="connsiteX6" fmla="*/ 332812 w 686478"/>
              <a:gd name="connsiteY6" fmla="*/ 657260 h 658755"/>
              <a:gd name="connsiteX7" fmla="*/ 185526 w 686478"/>
              <a:gd name="connsiteY7" fmla="*/ 553407 h 658755"/>
              <a:gd name="connsiteX8" fmla="*/ 154570 w 686478"/>
              <a:gd name="connsiteY8" fmla="*/ 401007 h 658755"/>
              <a:gd name="connsiteX9" fmla="*/ 2486 w 686478"/>
              <a:gd name="connsiteY9" fmla="*/ 224540 h 658755"/>
              <a:gd name="connsiteX0" fmla="*/ 2486 w 583451"/>
              <a:gd name="connsiteY0" fmla="*/ 225669 h 659884"/>
              <a:gd name="connsiteX1" fmla="*/ 125996 w 583451"/>
              <a:gd name="connsiteY1" fmla="*/ 44948 h 659884"/>
              <a:gd name="connsiteX2" fmla="*/ 423300 w 583451"/>
              <a:gd name="connsiteY2" fmla="*/ 7264 h 659884"/>
              <a:gd name="connsiteX3" fmla="*/ 578205 w 583451"/>
              <a:gd name="connsiteY3" fmla="*/ 158996 h 659884"/>
              <a:gd name="connsiteX4" fmla="*/ 442702 w 583451"/>
              <a:gd name="connsiteY4" fmla="*/ 340224 h 659884"/>
              <a:gd name="connsiteX5" fmla="*/ 459369 w 583451"/>
              <a:gd name="connsiteY5" fmla="*/ 511673 h 659884"/>
              <a:gd name="connsiteX6" fmla="*/ 332812 w 583451"/>
              <a:gd name="connsiteY6" fmla="*/ 658389 h 659884"/>
              <a:gd name="connsiteX7" fmla="*/ 185526 w 583451"/>
              <a:gd name="connsiteY7" fmla="*/ 554536 h 659884"/>
              <a:gd name="connsiteX8" fmla="*/ 154570 w 583451"/>
              <a:gd name="connsiteY8" fmla="*/ 402136 h 659884"/>
              <a:gd name="connsiteX9" fmla="*/ 2486 w 583451"/>
              <a:gd name="connsiteY9" fmla="*/ 225669 h 659884"/>
              <a:gd name="connsiteX0" fmla="*/ 2486 w 578727"/>
              <a:gd name="connsiteY0" fmla="*/ 225669 h 659884"/>
              <a:gd name="connsiteX1" fmla="*/ 125996 w 578727"/>
              <a:gd name="connsiteY1" fmla="*/ 44948 h 659884"/>
              <a:gd name="connsiteX2" fmla="*/ 423300 w 578727"/>
              <a:gd name="connsiteY2" fmla="*/ 7264 h 659884"/>
              <a:gd name="connsiteX3" fmla="*/ 578205 w 578727"/>
              <a:gd name="connsiteY3" fmla="*/ 158996 h 659884"/>
              <a:gd name="connsiteX4" fmla="*/ 442702 w 578727"/>
              <a:gd name="connsiteY4" fmla="*/ 340224 h 659884"/>
              <a:gd name="connsiteX5" fmla="*/ 459369 w 578727"/>
              <a:gd name="connsiteY5" fmla="*/ 511673 h 659884"/>
              <a:gd name="connsiteX6" fmla="*/ 332812 w 578727"/>
              <a:gd name="connsiteY6" fmla="*/ 658389 h 659884"/>
              <a:gd name="connsiteX7" fmla="*/ 185526 w 578727"/>
              <a:gd name="connsiteY7" fmla="*/ 554536 h 659884"/>
              <a:gd name="connsiteX8" fmla="*/ 154570 w 578727"/>
              <a:gd name="connsiteY8" fmla="*/ 402136 h 659884"/>
              <a:gd name="connsiteX9" fmla="*/ 2486 w 578727"/>
              <a:gd name="connsiteY9" fmla="*/ 225669 h 659884"/>
              <a:gd name="connsiteX0" fmla="*/ 1594 w 634985"/>
              <a:gd name="connsiteY0" fmla="*/ 418516 h 666994"/>
              <a:gd name="connsiteX1" fmla="*/ 182254 w 634985"/>
              <a:gd name="connsiteY1" fmla="*/ 52058 h 666994"/>
              <a:gd name="connsiteX2" fmla="*/ 479558 w 634985"/>
              <a:gd name="connsiteY2" fmla="*/ 14374 h 666994"/>
              <a:gd name="connsiteX3" fmla="*/ 634463 w 634985"/>
              <a:gd name="connsiteY3" fmla="*/ 166106 h 666994"/>
              <a:gd name="connsiteX4" fmla="*/ 498960 w 634985"/>
              <a:gd name="connsiteY4" fmla="*/ 347334 h 666994"/>
              <a:gd name="connsiteX5" fmla="*/ 515627 w 634985"/>
              <a:gd name="connsiteY5" fmla="*/ 518783 h 666994"/>
              <a:gd name="connsiteX6" fmla="*/ 389070 w 634985"/>
              <a:gd name="connsiteY6" fmla="*/ 665499 h 666994"/>
              <a:gd name="connsiteX7" fmla="*/ 241784 w 634985"/>
              <a:gd name="connsiteY7" fmla="*/ 561646 h 666994"/>
              <a:gd name="connsiteX8" fmla="*/ 210828 w 634985"/>
              <a:gd name="connsiteY8" fmla="*/ 409246 h 666994"/>
              <a:gd name="connsiteX9" fmla="*/ 1594 w 634985"/>
              <a:gd name="connsiteY9" fmla="*/ 418516 h 666994"/>
              <a:gd name="connsiteX0" fmla="*/ 554 w 633945"/>
              <a:gd name="connsiteY0" fmla="*/ 418516 h 665883"/>
              <a:gd name="connsiteX1" fmla="*/ 181214 w 633945"/>
              <a:gd name="connsiteY1" fmla="*/ 52058 h 665883"/>
              <a:gd name="connsiteX2" fmla="*/ 478518 w 633945"/>
              <a:gd name="connsiteY2" fmla="*/ 14374 h 665883"/>
              <a:gd name="connsiteX3" fmla="*/ 633423 w 633945"/>
              <a:gd name="connsiteY3" fmla="*/ 166106 h 665883"/>
              <a:gd name="connsiteX4" fmla="*/ 497920 w 633945"/>
              <a:gd name="connsiteY4" fmla="*/ 347334 h 665883"/>
              <a:gd name="connsiteX5" fmla="*/ 514587 w 633945"/>
              <a:gd name="connsiteY5" fmla="*/ 518783 h 665883"/>
              <a:gd name="connsiteX6" fmla="*/ 388030 w 633945"/>
              <a:gd name="connsiteY6" fmla="*/ 665499 h 665883"/>
              <a:gd name="connsiteX7" fmla="*/ 240744 w 633945"/>
              <a:gd name="connsiteY7" fmla="*/ 561646 h 665883"/>
              <a:gd name="connsiteX8" fmla="*/ 128825 w 633945"/>
              <a:gd name="connsiteY8" fmla="*/ 566409 h 665883"/>
              <a:gd name="connsiteX9" fmla="*/ 554 w 633945"/>
              <a:gd name="connsiteY9" fmla="*/ 418516 h 665883"/>
              <a:gd name="connsiteX0" fmla="*/ 583 w 633974"/>
              <a:gd name="connsiteY0" fmla="*/ 418516 h 669030"/>
              <a:gd name="connsiteX1" fmla="*/ 181243 w 633974"/>
              <a:gd name="connsiteY1" fmla="*/ 52058 h 669030"/>
              <a:gd name="connsiteX2" fmla="*/ 478547 w 633974"/>
              <a:gd name="connsiteY2" fmla="*/ 14374 h 669030"/>
              <a:gd name="connsiteX3" fmla="*/ 633452 w 633974"/>
              <a:gd name="connsiteY3" fmla="*/ 166106 h 669030"/>
              <a:gd name="connsiteX4" fmla="*/ 497949 w 633974"/>
              <a:gd name="connsiteY4" fmla="*/ 347334 h 669030"/>
              <a:gd name="connsiteX5" fmla="*/ 514616 w 633974"/>
              <a:gd name="connsiteY5" fmla="*/ 518783 h 669030"/>
              <a:gd name="connsiteX6" fmla="*/ 388059 w 633974"/>
              <a:gd name="connsiteY6" fmla="*/ 665499 h 669030"/>
              <a:gd name="connsiteX7" fmla="*/ 274111 w 633974"/>
              <a:gd name="connsiteY7" fmla="*/ 618796 h 669030"/>
              <a:gd name="connsiteX8" fmla="*/ 128854 w 633974"/>
              <a:gd name="connsiteY8" fmla="*/ 566409 h 669030"/>
              <a:gd name="connsiteX9" fmla="*/ 583 w 633974"/>
              <a:gd name="connsiteY9" fmla="*/ 418516 h 669030"/>
              <a:gd name="connsiteX0" fmla="*/ 1564 w 634955"/>
              <a:gd name="connsiteY0" fmla="*/ 404175 h 654689"/>
              <a:gd name="connsiteX1" fmla="*/ 220324 w 634955"/>
              <a:gd name="connsiteY1" fmla="*/ 156779 h 654689"/>
              <a:gd name="connsiteX2" fmla="*/ 479528 w 634955"/>
              <a:gd name="connsiteY2" fmla="*/ 33 h 654689"/>
              <a:gd name="connsiteX3" fmla="*/ 634433 w 634955"/>
              <a:gd name="connsiteY3" fmla="*/ 151765 h 654689"/>
              <a:gd name="connsiteX4" fmla="*/ 498930 w 634955"/>
              <a:gd name="connsiteY4" fmla="*/ 332993 h 654689"/>
              <a:gd name="connsiteX5" fmla="*/ 515597 w 634955"/>
              <a:gd name="connsiteY5" fmla="*/ 504442 h 654689"/>
              <a:gd name="connsiteX6" fmla="*/ 389040 w 634955"/>
              <a:gd name="connsiteY6" fmla="*/ 651158 h 654689"/>
              <a:gd name="connsiteX7" fmla="*/ 275092 w 634955"/>
              <a:gd name="connsiteY7" fmla="*/ 604455 h 654689"/>
              <a:gd name="connsiteX8" fmla="*/ 129835 w 634955"/>
              <a:gd name="connsiteY8" fmla="*/ 552068 h 654689"/>
              <a:gd name="connsiteX9" fmla="*/ 1564 w 634955"/>
              <a:gd name="connsiteY9" fmla="*/ 404175 h 654689"/>
              <a:gd name="connsiteX0" fmla="*/ 1564 w 634955"/>
              <a:gd name="connsiteY0" fmla="*/ 280350 h 654689"/>
              <a:gd name="connsiteX1" fmla="*/ 220324 w 634955"/>
              <a:gd name="connsiteY1" fmla="*/ 156779 h 654689"/>
              <a:gd name="connsiteX2" fmla="*/ 479528 w 634955"/>
              <a:gd name="connsiteY2" fmla="*/ 33 h 654689"/>
              <a:gd name="connsiteX3" fmla="*/ 634433 w 634955"/>
              <a:gd name="connsiteY3" fmla="*/ 151765 h 654689"/>
              <a:gd name="connsiteX4" fmla="*/ 498930 w 634955"/>
              <a:gd name="connsiteY4" fmla="*/ 332993 h 654689"/>
              <a:gd name="connsiteX5" fmla="*/ 515597 w 634955"/>
              <a:gd name="connsiteY5" fmla="*/ 504442 h 654689"/>
              <a:gd name="connsiteX6" fmla="*/ 389040 w 634955"/>
              <a:gd name="connsiteY6" fmla="*/ 651158 h 654689"/>
              <a:gd name="connsiteX7" fmla="*/ 275092 w 634955"/>
              <a:gd name="connsiteY7" fmla="*/ 604455 h 654689"/>
              <a:gd name="connsiteX8" fmla="*/ 129835 w 634955"/>
              <a:gd name="connsiteY8" fmla="*/ 552068 h 654689"/>
              <a:gd name="connsiteX9" fmla="*/ 1564 w 634955"/>
              <a:gd name="connsiteY9" fmla="*/ 280350 h 654689"/>
              <a:gd name="connsiteX0" fmla="*/ 13068 w 646459"/>
              <a:gd name="connsiteY0" fmla="*/ 280350 h 656158"/>
              <a:gd name="connsiteX1" fmla="*/ 231828 w 646459"/>
              <a:gd name="connsiteY1" fmla="*/ 156779 h 656158"/>
              <a:gd name="connsiteX2" fmla="*/ 491032 w 646459"/>
              <a:gd name="connsiteY2" fmla="*/ 33 h 656158"/>
              <a:gd name="connsiteX3" fmla="*/ 645937 w 646459"/>
              <a:gd name="connsiteY3" fmla="*/ 151765 h 656158"/>
              <a:gd name="connsiteX4" fmla="*/ 510434 w 646459"/>
              <a:gd name="connsiteY4" fmla="*/ 332993 h 656158"/>
              <a:gd name="connsiteX5" fmla="*/ 527101 w 646459"/>
              <a:gd name="connsiteY5" fmla="*/ 504442 h 656158"/>
              <a:gd name="connsiteX6" fmla="*/ 400544 w 646459"/>
              <a:gd name="connsiteY6" fmla="*/ 651158 h 656158"/>
              <a:gd name="connsiteX7" fmla="*/ 286596 w 646459"/>
              <a:gd name="connsiteY7" fmla="*/ 604455 h 656158"/>
              <a:gd name="connsiteX8" fmla="*/ 53233 w 646459"/>
              <a:gd name="connsiteY8" fmla="*/ 435387 h 656158"/>
              <a:gd name="connsiteX9" fmla="*/ 13068 w 646459"/>
              <a:gd name="connsiteY9" fmla="*/ 280350 h 656158"/>
              <a:gd name="connsiteX0" fmla="*/ 26014 w 618924"/>
              <a:gd name="connsiteY0" fmla="*/ 249393 h 656158"/>
              <a:gd name="connsiteX1" fmla="*/ 204293 w 618924"/>
              <a:gd name="connsiteY1" fmla="*/ 156779 h 656158"/>
              <a:gd name="connsiteX2" fmla="*/ 463497 w 618924"/>
              <a:gd name="connsiteY2" fmla="*/ 33 h 656158"/>
              <a:gd name="connsiteX3" fmla="*/ 618402 w 618924"/>
              <a:gd name="connsiteY3" fmla="*/ 151765 h 656158"/>
              <a:gd name="connsiteX4" fmla="*/ 482899 w 618924"/>
              <a:gd name="connsiteY4" fmla="*/ 332993 h 656158"/>
              <a:gd name="connsiteX5" fmla="*/ 499566 w 618924"/>
              <a:gd name="connsiteY5" fmla="*/ 504442 h 656158"/>
              <a:gd name="connsiteX6" fmla="*/ 373009 w 618924"/>
              <a:gd name="connsiteY6" fmla="*/ 651158 h 656158"/>
              <a:gd name="connsiteX7" fmla="*/ 259061 w 618924"/>
              <a:gd name="connsiteY7" fmla="*/ 604455 h 656158"/>
              <a:gd name="connsiteX8" fmla="*/ 25698 w 618924"/>
              <a:gd name="connsiteY8" fmla="*/ 435387 h 656158"/>
              <a:gd name="connsiteX9" fmla="*/ 26014 w 618924"/>
              <a:gd name="connsiteY9" fmla="*/ 249393 h 656158"/>
              <a:gd name="connsiteX0" fmla="*/ 22314 w 615224"/>
              <a:gd name="connsiteY0" fmla="*/ 249393 h 651174"/>
              <a:gd name="connsiteX1" fmla="*/ 200593 w 615224"/>
              <a:gd name="connsiteY1" fmla="*/ 156779 h 651174"/>
              <a:gd name="connsiteX2" fmla="*/ 459797 w 615224"/>
              <a:gd name="connsiteY2" fmla="*/ 33 h 651174"/>
              <a:gd name="connsiteX3" fmla="*/ 614702 w 615224"/>
              <a:gd name="connsiteY3" fmla="*/ 151765 h 651174"/>
              <a:gd name="connsiteX4" fmla="*/ 479199 w 615224"/>
              <a:gd name="connsiteY4" fmla="*/ 332993 h 651174"/>
              <a:gd name="connsiteX5" fmla="*/ 495866 w 615224"/>
              <a:gd name="connsiteY5" fmla="*/ 504442 h 651174"/>
              <a:gd name="connsiteX6" fmla="*/ 369309 w 615224"/>
              <a:gd name="connsiteY6" fmla="*/ 651158 h 651174"/>
              <a:gd name="connsiteX7" fmla="*/ 198211 w 615224"/>
              <a:gd name="connsiteY7" fmla="*/ 499680 h 651174"/>
              <a:gd name="connsiteX8" fmla="*/ 21998 w 615224"/>
              <a:gd name="connsiteY8" fmla="*/ 435387 h 651174"/>
              <a:gd name="connsiteX9" fmla="*/ 22314 w 615224"/>
              <a:gd name="connsiteY9" fmla="*/ 249393 h 651174"/>
              <a:gd name="connsiteX0" fmla="*/ 22314 w 615224"/>
              <a:gd name="connsiteY0" fmla="*/ 249393 h 586875"/>
              <a:gd name="connsiteX1" fmla="*/ 200593 w 615224"/>
              <a:gd name="connsiteY1" fmla="*/ 156779 h 586875"/>
              <a:gd name="connsiteX2" fmla="*/ 459797 w 615224"/>
              <a:gd name="connsiteY2" fmla="*/ 33 h 586875"/>
              <a:gd name="connsiteX3" fmla="*/ 614702 w 615224"/>
              <a:gd name="connsiteY3" fmla="*/ 151765 h 586875"/>
              <a:gd name="connsiteX4" fmla="*/ 479199 w 615224"/>
              <a:gd name="connsiteY4" fmla="*/ 332993 h 586875"/>
              <a:gd name="connsiteX5" fmla="*/ 495866 w 615224"/>
              <a:gd name="connsiteY5" fmla="*/ 504442 h 586875"/>
              <a:gd name="connsiteX6" fmla="*/ 362166 w 615224"/>
              <a:gd name="connsiteY6" fmla="*/ 586864 h 586875"/>
              <a:gd name="connsiteX7" fmla="*/ 198211 w 615224"/>
              <a:gd name="connsiteY7" fmla="*/ 499680 h 586875"/>
              <a:gd name="connsiteX8" fmla="*/ 21998 w 615224"/>
              <a:gd name="connsiteY8" fmla="*/ 435387 h 586875"/>
              <a:gd name="connsiteX9" fmla="*/ 22314 w 615224"/>
              <a:gd name="connsiteY9" fmla="*/ 249393 h 586875"/>
              <a:gd name="connsiteX0" fmla="*/ 22314 w 615230"/>
              <a:gd name="connsiteY0" fmla="*/ 249393 h 586944"/>
              <a:gd name="connsiteX1" fmla="*/ 200593 w 615230"/>
              <a:gd name="connsiteY1" fmla="*/ 156779 h 586944"/>
              <a:gd name="connsiteX2" fmla="*/ 459797 w 615230"/>
              <a:gd name="connsiteY2" fmla="*/ 33 h 586944"/>
              <a:gd name="connsiteX3" fmla="*/ 614702 w 615230"/>
              <a:gd name="connsiteY3" fmla="*/ 151765 h 586944"/>
              <a:gd name="connsiteX4" fmla="*/ 479199 w 615230"/>
              <a:gd name="connsiteY4" fmla="*/ 332993 h 586944"/>
              <a:gd name="connsiteX5" fmla="*/ 486341 w 615230"/>
              <a:gd name="connsiteY5" fmla="*/ 511586 h 586944"/>
              <a:gd name="connsiteX6" fmla="*/ 362166 w 615230"/>
              <a:gd name="connsiteY6" fmla="*/ 586864 h 586944"/>
              <a:gd name="connsiteX7" fmla="*/ 198211 w 615230"/>
              <a:gd name="connsiteY7" fmla="*/ 499680 h 586944"/>
              <a:gd name="connsiteX8" fmla="*/ 21998 w 615230"/>
              <a:gd name="connsiteY8" fmla="*/ 435387 h 586944"/>
              <a:gd name="connsiteX9" fmla="*/ 22314 w 615230"/>
              <a:gd name="connsiteY9" fmla="*/ 249393 h 586944"/>
              <a:gd name="connsiteX0" fmla="*/ 22314 w 615230"/>
              <a:gd name="connsiteY0" fmla="*/ 249393 h 587046"/>
              <a:gd name="connsiteX1" fmla="*/ 200593 w 615230"/>
              <a:gd name="connsiteY1" fmla="*/ 156779 h 587046"/>
              <a:gd name="connsiteX2" fmla="*/ 459797 w 615230"/>
              <a:gd name="connsiteY2" fmla="*/ 33 h 587046"/>
              <a:gd name="connsiteX3" fmla="*/ 614702 w 615230"/>
              <a:gd name="connsiteY3" fmla="*/ 151765 h 587046"/>
              <a:gd name="connsiteX4" fmla="*/ 479199 w 615230"/>
              <a:gd name="connsiteY4" fmla="*/ 332993 h 587046"/>
              <a:gd name="connsiteX5" fmla="*/ 486341 w 615230"/>
              <a:gd name="connsiteY5" fmla="*/ 511586 h 587046"/>
              <a:gd name="connsiteX6" fmla="*/ 362166 w 615230"/>
              <a:gd name="connsiteY6" fmla="*/ 586864 h 587046"/>
              <a:gd name="connsiteX7" fmla="*/ 198211 w 615230"/>
              <a:gd name="connsiteY7" fmla="*/ 499680 h 587046"/>
              <a:gd name="connsiteX8" fmla="*/ 21998 w 615230"/>
              <a:gd name="connsiteY8" fmla="*/ 435387 h 587046"/>
              <a:gd name="connsiteX9" fmla="*/ 22314 w 615230"/>
              <a:gd name="connsiteY9" fmla="*/ 249393 h 587046"/>
              <a:gd name="connsiteX0" fmla="*/ 22314 w 648474"/>
              <a:gd name="connsiteY0" fmla="*/ 249361 h 587014"/>
              <a:gd name="connsiteX1" fmla="*/ 200593 w 648474"/>
              <a:gd name="connsiteY1" fmla="*/ 156747 h 587014"/>
              <a:gd name="connsiteX2" fmla="*/ 459797 w 648474"/>
              <a:gd name="connsiteY2" fmla="*/ 1 h 587014"/>
              <a:gd name="connsiteX3" fmla="*/ 648039 w 648474"/>
              <a:gd name="connsiteY3" fmla="*/ 158877 h 587014"/>
              <a:gd name="connsiteX4" fmla="*/ 479199 w 648474"/>
              <a:gd name="connsiteY4" fmla="*/ 332961 h 587014"/>
              <a:gd name="connsiteX5" fmla="*/ 486341 w 648474"/>
              <a:gd name="connsiteY5" fmla="*/ 511554 h 587014"/>
              <a:gd name="connsiteX6" fmla="*/ 362166 w 648474"/>
              <a:gd name="connsiteY6" fmla="*/ 586832 h 587014"/>
              <a:gd name="connsiteX7" fmla="*/ 198211 w 648474"/>
              <a:gd name="connsiteY7" fmla="*/ 499648 h 587014"/>
              <a:gd name="connsiteX8" fmla="*/ 21998 w 648474"/>
              <a:gd name="connsiteY8" fmla="*/ 435355 h 587014"/>
              <a:gd name="connsiteX9" fmla="*/ 22314 w 648474"/>
              <a:gd name="connsiteY9" fmla="*/ 249361 h 587014"/>
              <a:gd name="connsiteX0" fmla="*/ 22314 w 560746"/>
              <a:gd name="connsiteY0" fmla="*/ 249474 h 587127"/>
              <a:gd name="connsiteX1" fmla="*/ 200593 w 560746"/>
              <a:gd name="connsiteY1" fmla="*/ 156860 h 587127"/>
              <a:gd name="connsiteX2" fmla="*/ 459797 w 560746"/>
              <a:gd name="connsiteY2" fmla="*/ 114 h 587127"/>
              <a:gd name="connsiteX3" fmla="*/ 559933 w 560746"/>
              <a:gd name="connsiteY3" fmla="*/ 182802 h 587127"/>
              <a:gd name="connsiteX4" fmla="*/ 479199 w 560746"/>
              <a:gd name="connsiteY4" fmla="*/ 333074 h 587127"/>
              <a:gd name="connsiteX5" fmla="*/ 486341 w 560746"/>
              <a:gd name="connsiteY5" fmla="*/ 511667 h 587127"/>
              <a:gd name="connsiteX6" fmla="*/ 362166 w 560746"/>
              <a:gd name="connsiteY6" fmla="*/ 586945 h 587127"/>
              <a:gd name="connsiteX7" fmla="*/ 198211 w 560746"/>
              <a:gd name="connsiteY7" fmla="*/ 499761 h 587127"/>
              <a:gd name="connsiteX8" fmla="*/ 21998 w 560746"/>
              <a:gd name="connsiteY8" fmla="*/ 435468 h 587127"/>
              <a:gd name="connsiteX9" fmla="*/ 22314 w 560746"/>
              <a:gd name="connsiteY9" fmla="*/ 249474 h 587127"/>
              <a:gd name="connsiteX0" fmla="*/ 22314 w 559949"/>
              <a:gd name="connsiteY0" fmla="*/ 213792 h 551445"/>
              <a:gd name="connsiteX1" fmla="*/ 200593 w 559949"/>
              <a:gd name="connsiteY1" fmla="*/ 121178 h 551445"/>
              <a:gd name="connsiteX2" fmla="*/ 471704 w 559949"/>
              <a:gd name="connsiteY2" fmla="*/ 151 h 551445"/>
              <a:gd name="connsiteX3" fmla="*/ 559933 w 559949"/>
              <a:gd name="connsiteY3" fmla="*/ 147120 h 551445"/>
              <a:gd name="connsiteX4" fmla="*/ 479199 w 559949"/>
              <a:gd name="connsiteY4" fmla="*/ 297392 h 551445"/>
              <a:gd name="connsiteX5" fmla="*/ 486341 w 559949"/>
              <a:gd name="connsiteY5" fmla="*/ 475985 h 551445"/>
              <a:gd name="connsiteX6" fmla="*/ 362166 w 559949"/>
              <a:gd name="connsiteY6" fmla="*/ 551263 h 551445"/>
              <a:gd name="connsiteX7" fmla="*/ 198211 w 559949"/>
              <a:gd name="connsiteY7" fmla="*/ 464079 h 551445"/>
              <a:gd name="connsiteX8" fmla="*/ 21998 w 559949"/>
              <a:gd name="connsiteY8" fmla="*/ 399786 h 551445"/>
              <a:gd name="connsiteX9" fmla="*/ 22314 w 559949"/>
              <a:gd name="connsiteY9" fmla="*/ 213792 h 551445"/>
              <a:gd name="connsiteX0" fmla="*/ 22314 w 560047"/>
              <a:gd name="connsiteY0" fmla="*/ 216169 h 553822"/>
              <a:gd name="connsiteX1" fmla="*/ 200593 w 560047"/>
              <a:gd name="connsiteY1" fmla="*/ 123555 h 553822"/>
              <a:gd name="connsiteX2" fmla="*/ 488373 w 560047"/>
              <a:gd name="connsiteY2" fmla="*/ 147 h 553822"/>
              <a:gd name="connsiteX3" fmla="*/ 559933 w 560047"/>
              <a:gd name="connsiteY3" fmla="*/ 149497 h 553822"/>
              <a:gd name="connsiteX4" fmla="*/ 479199 w 560047"/>
              <a:gd name="connsiteY4" fmla="*/ 299769 h 553822"/>
              <a:gd name="connsiteX5" fmla="*/ 486341 w 560047"/>
              <a:gd name="connsiteY5" fmla="*/ 478362 h 553822"/>
              <a:gd name="connsiteX6" fmla="*/ 362166 w 560047"/>
              <a:gd name="connsiteY6" fmla="*/ 553640 h 553822"/>
              <a:gd name="connsiteX7" fmla="*/ 198211 w 560047"/>
              <a:gd name="connsiteY7" fmla="*/ 466456 h 553822"/>
              <a:gd name="connsiteX8" fmla="*/ 21998 w 560047"/>
              <a:gd name="connsiteY8" fmla="*/ 402163 h 553822"/>
              <a:gd name="connsiteX9" fmla="*/ 22314 w 560047"/>
              <a:gd name="connsiteY9" fmla="*/ 216169 h 553822"/>
              <a:gd name="connsiteX0" fmla="*/ 22314 w 560094"/>
              <a:gd name="connsiteY0" fmla="*/ 209037 h 546690"/>
              <a:gd name="connsiteX1" fmla="*/ 200593 w 560094"/>
              <a:gd name="connsiteY1" fmla="*/ 116423 h 546690"/>
              <a:gd name="connsiteX2" fmla="*/ 455036 w 560094"/>
              <a:gd name="connsiteY2" fmla="*/ 158 h 546690"/>
              <a:gd name="connsiteX3" fmla="*/ 559933 w 560094"/>
              <a:gd name="connsiteY3" fmla="*/ 142365 h 546690"/>
              <a:gd name="connsiteX4" fmla="*/ 479199 w 560094"/>
              <a:gd name="connsiteY4" fmla="*/ 292637 h 546690"/>
              <a:gd name="connsiteX5" fmla="*/ 486341 w 560094"/>
              <a:gd name="connsiteY5" fmla="*/ 471230 h 546690"/>
              <a:gd name="connsiteX6" fmla="*/ 362166 w 560094"/>
              <a:gd name="connsiteY6" fmla="*/ 546508 h 546690"/>
              <a:gd name="connsiteX7" fmla="*/ 198211 w 560094"/>
              <a:gd name="connsiteY7" fmla="*/ 459324 h 546690"/>
              <a:gd name="connsiteX8" fmla="*/ 21998 w 560094"/>
              <a:gd name="connsiteY8" fmla="*/ 395031 h 546690"/>
              <a:gd name="connsiteX9" fmla="*/ 22314 w 560094"/>
              <a:gd name="connsiteY9" fmla="*/ 209037 h 546690"/>
              <a:gd name="connsiteX0" fmla="*/ 22314 w 560094"/>
              <a:gd name="connsiteY0" fmla="*/ 210243 h 547896"/>
              <a:gd name="connsiteX1" fmla="*/ 200593 w 560094"/>
              <a:gd name="connsiteY1" fmla="*/ 117629 h 547896"/>
              <a:gd name="connsiteX2" fmla="*/ 455036 w 560094"/>
              <a:gd name="connsiteY2" fmla="*/ 1364 h 547896"/>
              <a:gd name="connsiteX3" fmla="*/ 559933 w 560094"/>
              <a:gd name="connsiteY3" fmla="*/ 143571 h 547896"/>
              <a:gd name="connsiteX4" fmla="*/ 479199 w 560094"/>
              <a:gd name="connsiteY4" fmla="*/ 293843 h 547896"/>
              <a:gd name="connsiteX5" fmla="*/ 486341 w 560094"/>
              <a:gd name="connsiteY5" fmla="*/ 472436 h 547896"/>
              <a:gd name="connsiteX6" fmla="*/ 362166 w 560094"/>
              <a:gd name="connsiteY6" fmla="*/ 547714 h 547896"/>
              <a:gd name="connsiteX7" fmla="*/ 198211 w 560094"/>
              <a:gd name="connsiteY7" fmla="*/ 460530 h 547896"/>
              <a:gd name="connsiteX8" fmla="*/ 21998 w 560094"/>
              <a:gd name="connsiteY8" fmla="*/ 396237 h 547896"/>
              <a:gd name="connsiteX9" fmla="*/ 22314 w 560094"/>
              <a:gd name="connsiteY9" fmla="*/ 210243 h 547896"/>
              <a:gd name="connsiteX0" fmla="*/ 17604 w 555384"/>
              <a:gd name="connsiteY0" fmla="*/ 210243 h 568025"/>
              <a:gd name="connsiteX1" fmla="*/ 195883 w 555384"/>
              <a:gd name="connsiteY1" fmla="*/ 117629 h 568025"/>
              <a:gd name="connsiteX2" fmla="*/ 450326 w 555384"/>
              <a:gd name="connsiteY2" fmla="*/ 1364 h 568025"/>
              <a:gd name="connsiteX3" fmla="*/ 555223 w 555384"/>
              <a:gd name="connsiteY3" fmla="*/ 143571 h 568025"/>
              <a:gd name="connsiteX4" fmla="*/ 474489 w 555384"/>
              <a:gd name="connsiteY4" fmla="*/ 293843 h 568025"/>
              <a:gd name="connsiteX5" fmla="*/ 481631 w 555384"/>
              <a:gd name="connsiteY5" fmla="*/ 472436 h 568025"/>
              <a:gd name="connsiteX6" fmla="*/ 357456 w 555384"/>
              <a:gd name="connsiteY6" fmla="*/ 547714 h 568025"/>
              <a:gd name="connsiteX7" fmla="*/ 112539 w 555384"/>
              <a:gd name="connsiteY7" fmla="*/ 555780 h 568025"/>
              <a:gd name="connsiteX8" fmla="*/ 17288 w 555384"/>
              <a:gd name="connsiteY8" fmla="*/ 396237 h 568025"/>
              <a:gd name="connsiteX9" fmla="*/ 17604 w 555384"/>
              <a:gd name="connsiteY9" fmla="*/ 210243 h 568025"/>
              <a:gd name="connsiteX0" fmla="*/ 17604 w 561732"/>
              <a:gd name="connsiteY0" fmla="*/ 210243 h 568025"/>
              <a:gd name="connsiteX1" fmla="*/ 195883 w 561732"/>
              <a:gd name="connsiteY1" fmla="*/ 117629 h 568025"/>
              <a:gd name="connsiteX2" fmla="*/ 450326 w 561732"/>
              <a:gd name="connsiteY2" fmla="*/ 1364 h 568025"/>
              <a:gd name="connsiteX3" fmla="*/ 555223 w 561732"/>
              <a:gd name="connsiteY3" fmla="*/ 143571 h 568025"/>
              <a:gd name="connsiteX4" fmla="*/ 543069 w 561732"/>
              <a:gd name="connsiteY4" fmla="*/ 331943 h 568025"/>
              <a:gd name="connsiteX5" fmla="*/ 481631 w 561732"/>
              <a:gd name="connsiteY5" fmla="*/ 472436 h 568025"/>
              <a:gd name="connsiteX6" fmla="*/ 357456 w 561732"/>
              <a:gd name="connsiteY6" fmla="*/ 547714 h 568025"/>
              <a:gd name="connsiteX7" fmla="*/ 112539 w 561732"/>
              <a:gd name="connsiteY7" fmla="*/ 555780 h 568025"/>
              <a:gd name="connsiteX8" fmla="*/ 17288 w 561732"/>
              <a:gd name="connsiteY8" fmla="*/ 396237 h 568025"/>
              <a:gd name="connsiteX9" fmla="*/ 17604 w 561732"/>
              <a:gd name="connsiteY9" fmla="*/ 210243 h 5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1732" h="568025">
                <a:moveTo>
                  <a:pt x="17604" y="210243"/>
                </a:moveTo>
                <a:cubicBezTo>
                  <a:pt x="47370" y="163808"/>
                  <a:pt x="123763" y="152442"/>
                  <a:pt x="195883" y="117629"/>
                </a:cubicBezTo>
                <a:cubicBezTo>
                  <a:pt x="268003" y="82816"/>
                  <a:pt x="371386" y="-12485"/>
                  <a:pt x="450326" y="1364"/>
                </a:cubicBezTo>
                <a:cubicBezTo>
                  <a:pt x="529266" y="15213"/>
                  <a:pt x="539766" y="88475"/>
                  <a:pt x="555223" y="143571"/>
                </a:cubicBezTo>
                <a:cubicBezTo>
                  <a:pt x="570680" y="198667"/>
                  <a:pt x="555334" y="277132"/>
                  <a:pt x="543069" y="331943"/>
                </a:cubicBezTo>
                <a:cubicBezTo>
                  <a:pt x="530804" y="386754"/>
                  <a:pt x="512567" y="436474"/>
                  <a:pt x="481631" y="472436"/>
                </a:cubicBezTo>
                <a:cubicBezTo>
                  <a:pt x="450696" y="508398"/>
                  <a:pt x="418971" y="533823"/>
                  <a:pt x="357456" y="547714"/>
                </a:cubicBezTo>
                <a:cubicBezTo>
                  <a:pt x="295941" y="561605"/>
                  <a:pt x="169234" y="581026"/>
                  <a:pt x="112539" y="555780"/>
                </a:cubicBezTo>
                <a:cubicBezTo>
                  <a:pt x="55844" y="530534"/>
                  <a:pt x="33110" y="453826"/>
                  <a:pt x="17288" y="396237"/>
                </a:cubicBezTo>
                <a:cubicBezTo>
                  <a:pt x="1466" y="338648"/>
                  <a:pt x="-12162" y="256678"/>
                  <a:pt x="17604" y="210243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 36">
            <a:extLst>
              <a:ext uri="{FF2B5EF4-FFF2-40B4-BE49-F238E27FC236}">
                <a16:creationId xmlns:a16="http://schemas.microsoft.com/office/drawing/2014/main" id="{65B38955-9841-4924-B5CE-4FF13A3789FB}"/>
              </a:ext>
            </a:extLst>
          </p:cNvPr>
          <p:cNvSpPr/>
          <p:nvPr/>
        </p:nvSpPr>
        <p:spPr>
          <a:xfrm rot="19166631">
            <a:off x="6291041" y="2515964"/>
            <a:ext cx="747205" cy="3297051"/>
          </a:xfrm>
          <a:custGeom>
            <a:avLst/>
            <a:gdLst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297544 w 852131"/>
              <a:gd name="connsiteY11" fmla="*/ 518225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297544 w 852131"/>
              <a:gd name="connsiteY11" fmla="*/ 518225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542000 w 852131"/>
              <a:gd name="connsiteY3" fmla="*/ 1200833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49160"/>
              <a:gd name="connsiteY0" fmla="*/ 65098 h 3524231"/>
              <a:gd name="connsiteX1" fmla="*/ 845069 w 849160"/>
              <a:gd name="connsiteY1" fmla="*/ 148093 h 3524231"/>
              <a:gd name="connsiteX2" fmla="*/ 683869 w 849160"/>
              <a:gd name="connsiteY2" fmla="*/ 435954 h 3524231"/>
              <a:gd name="connsiteX3" fmla="*/ 542000 w 849160"/>
              <a:gd name="connsiteY3" fmla="*/ 1200833 h 3524231"/>
              <a:gd name="connsiteX4" fmla="*/ 623557 w 849160"/>
              <a:gd name="connsiteY4" fmla="*/ 3044511 h 3524231"/>
              <a:gd name="connsiteX5" fmla="*/ 676616 w 849160"/>
              <a:gd name="connsiteY5" fmla="*/ 3070562 h 3524231"/>
              <a:gd name="connsiteX6" fmla="*/ 769227 w 849160"/>
              <a:gd name="connsiteY6" fmla="*/ 3192994 h 3524231"/>
              <a:gd name="connsiteX7" fmla="*/ 434804 w 849160"/>
              <a:gd name="connsiteY7" fmla="*/ 3512279 h 3524231"/>
              <a:gd name="connsiteX8" fmla="*/ 3116 w 849160"/>
              <a:gd name="connsiteY8" fmla="*/ 3346669 h 3524231"/>
              <a:gd name="connsiteX9" fmla="*/ 261328 w 849160"/>
              <a:gd name="connsiteY9" fmla="*/ 3047795 h 3524231"/>
              <a:gd name="connsiteX10" fmla="*/ 297544 w 849160"/>
              <a:gd name="connsiteY10" fmla="*/ 3038095 h 3524231"/>
              <a:gd name="connsiteX11" fmla="*/ 362673 w 849160"/>
              <a:gd name="connsiteY11" fmla="*/ 1225869 h 3524231"/>
              <a:gd name="connsiteX12" fmla="*/ 258858 w 849160"/>
              <a:gd name="connsiteY12" fmla="*/ 511055 h 3524231"/>
              <a:gd name="connsiteX13" fmla="*/ 98135 w 849160"/>
              <a:gd name="connsiteY13" fmla="*/ 377507 h 3524231"/>
              <a:gd name="connsiteX14" fmla="*/ 399000 w 849160"/>
              <a:gd name="connsiteY14" fmla="*/ 26421 h 3524231"/>
              <a:gd name="connsiteX15" fmla="*/ 787461 w 849160"/>
              <a:gd name="connsiteY15" fmla="*/ 65098 h 3524231"/>
              <a:gd name="connsiteX0" fmla="*/ 787461 w 849160"/>
              <a:gd name="connsiteY0" fmla="*/ 65098 h 3524231"/>
              <a:gd name="connsiteX1" fmla="*/ 845069 w 849160"/>
              <a:gd name="connsiteY1" fmla="*/ 148093 h 3524231"/>
              <a:gd name="connsiteX2" fmla="*/ 683869 w 849160"/>
              <a:gd name="connsiteY2" fmla="*/ 435954 h 3524231"/>
              <a:gd name="connsiteX3" fmla="*/ 542000 w 849160"/>
              <a:gd name="connsiteY3" fmla="*/ 1200833 h 3524231"/>
              <a:gd name="connsiteX4" fmla="*/ 623557 w 849160"/>
              <a:gd name="connsiteY4" fmla="*/ 3044511 h 3524231"/>
              <a:gd name="connsiteX5" fmla="*/ 676616 w 849160"/>
              <a:gd name="connsiteY5" fmla="*/ 3070562 h 3524231"/>
              <a:gd name="connsiteX6" fmla="*/ 769227 w 849160"/>
              <a:gd name="connsiteY6" fmla="*/ 3192994 h 3524231"/>
              <a:gd name="connsiteX7" fmla="*/ 434804 w 849160"/>
              <a:gd name="connsiteY7" fmla="*/ 3512279 h 3524231"/>
              <a:gd name="connsiteX8" fmla="*/ 3116 w 849160"/>
              <a:gd name="connsiteY8" fmla="*/ 3346669 h 3524231"/>
              <a:gd name="connsiteX9" fmla="*/ 261328 w 849160"/>
              <a:gd name="connsiteY9" fmla="*/ 3047795 h 3524231"/>
              <a:gd name="connsiteX10" fmla="*/ 297544 w 849160"/>
              <a:gd name="connsiteY10" fmla="*/ 3038095 h 3524231"/>
              <a:gd name="connsiteX11" fmla="*/ 362673 w 849160"/>
              <a:gd name="connsiteY11" fmla="*/ 1225869 h 3524231"/>
              <a:gd name="connsiteX12" fmla="*/ 258858 w 849160"/>
              <a:gd name="connsiteY12" fmla="*/ 511055 h 3524231"/>
              <a:gd name="connsiteX13" fmla="*/ 98135 w 849160"/>
              <a:gd name="connsiteY13" fmla="*/ 377507 h 3524231"/>
              <a:gd name="connsiteX14" fmla="*/ 399000 w 849160"/>
              <a:gd name="connsiteY14" fmla="*/ 26421 h 3524231"/>
              <a:gd name="connsiteX15" fmla="*/ 787461 w 849160"/>
              <a:gd name="connsiteY15" fmla="*/ 65098 h 3524231"/>
              <a:gd name="connsiteX0" fmla="*/ 717180 w 845279"/>
              <a:gd name="connsiteY0" fmla="*/ 45035 h 3539239"/>
              <a:gd name="connsiteX1" fmla="*/ 845069 w 845279"/>
              <a:gd name="connsiteY1" fmla="*/ 163101 h 3539239"/>
              <a:gd name="connsiteX2" fmla="*/ 683869 w 845279"/>
              <a:gd name="connsiteY2" fmla="*/ 450962 h 3539239"/>
              <a:gd name="connsiteX3" fmla="*/ 542000 w 845279"/>
              <a:gd name="connsiteY3" fmla="*/ 1215841 h 3539239"/>
              <a:gd name="connsiteX4" fmla="*/ 623557 w 845279"/>
              <a:gd name="connsiteY4" fmla="*/ 3059519 h 3539239"/>
              <a:gd name="connsiteX5" fmla="*/ 676616 w 845279"/>
              <a:gd name="connsiteY5" fmla="*/ 3085570 h 3539239"/>
              <a:gd name="connsiteX6" fmla="*/ 769227 w 845279"/>
              <a:gd name="connsiteY6" fmla="*/ 3208002 h 3539239"/>
              <a:gd name="connsiteX7" fmla="*/ 434804 w 845279"/>
              <a:gd name="connsiteY7" fmla="*/ 3527287 h 3539239"/>
              <a:gd name="connsiteX8" fmla="*/ 3116 w 845279"/>
              <a:gd name="connsiteY8" fmla="*/ 3361677 h 3539239"/>
              <a:gd name="connsiteX9" fmla="*/ 261328 w 845279"/>
              <a:gd name="connsiteY9" fmla="*/ 3062803 h 3539239"/>
              <a:gd name="connsiteX10" fmla="*/ 297544 w 845279"/>
              <a:gd name="connsiteY10" fmla="*/ 3053103 h 3539239"/>
              <a:gd name="connsiteX11" fmla="*/ 362673 w 845279"/>
              <a:gd name="connsiteY11" fmla="*/ 1240877 h 3539239"/>
              <a:gd name="connsiteX12" fmla="*/ 258858 w 845279"/>
              <a:gd name="connsiteY12" fmla="*/ 526063 h 3539239"/>
              <a:gd name="connsiteX13" fmla="*/ 98135 w 845279"/>
              <a:gd name="connsiteY13" fmla="*/ 392515 h 3539239"/>
              <a:gd name="connsiteX14" fmla="*/ 399000 w 845279"/>
              <a:gd name="connsiteY14" fmla="*/ 41429 h 3539239"/>
              <a:gd name="connsiteX15" fmla="*/ 717180 w 845279"/>
              <a:gd name="connsiteY15" fmla="*/ 45035 h 3539239"/>
              <a:gd name="connsiteX0" fmla="*/ 717180 w 845279"/>
              <a:gd name="connsiteY0" fmla="*/ 29337 h 3523541"/>
              <a:gd name="connsiteX1" fmla="*/ 845069 w 845279"/>
              <a:gd name="connsiteY1" fmla="*/ 147403 h 3523541"/>
              <a:gd name="connsiteX2" fmla="*/ 683869 w 845279"/>
              <a:gd name="connsiteY2" fmla="*/ 435264 h 3523541"/>
              <a:gd name="connsiteX3" fmla="*/ 542000 w 845279"/>
              <a:gd name="connsiteY3" fmla="*/ 1200143 h 3523541"/>
              <a:gd name="connsiteX4" fmla="*/ 623557 w 845279"/>
              <a:gd name="connsiteY4" fmla="*/ 3043821 h 3523541"/>
              <a:gd name="connsiteX5" fmla="*/ 676616 w 845279"/>
              <a:gd name="connsiteY5" fmla="*/ 3069872 h 3523541"/>
              <a:gd name="connsiteX6" fmla="*/ 769227 w 845279"/>
              <a:gd name="connsiteY6" fmla="*/ 3192304 h 3523541"/>
              <a:gd name="connsiteX7" fmla="*/ 434804 w 845279"/>
              <a:gd name="connsiteY7" fmla="*/ 3511589 h 3523541"/>
              <a:gd name="connsiteX8" fmla="*/ 3116 w 845279"/>
              <a:gd name="connsiteY8" fmla="*/ 3345979 h 3523541"/>
              <a:gd name="connsiteX9" fmla="*/ 261328 w 845279"/>
              <a:gd name="connsiteY9" fmla="*/ 3047105 h 3523541"/>
              <a:gd name="connsiteX10" fmla="*/ 297544 w 845279"/>
              <a:gd name="connsiteY10" fmla="*/ 3037405 h 3523541"/>
              <a:gd name="connsiteX11" fmla="*/ 362673 w 845279"/>
              <a:gd name="connsiteY11" fmla="*/ 1225179 h 3523541"/>
              <a:gd name="connsiteX12" fmla="*/ 258858 w 845279"/>
              <a:gd name="connsiteY12" fmla="*/ 510365 h 3523541"/>
              <a:gd name="connsiteX13" fmla="*/ 98135 w 845279"/>
              <a:gd name="connsiteY13" fmla="*/ 376817 h 3523541"/>
              <a:gd name="connsiteX14" fmla="*/ 399000 w 845279"/>
              <a:gd name="connsiteY14" fmla="*/ 25731 h 3523541"/>
              <a:gd name="connsiteX15" fmla="*/ 717180 w 845279"/>
              <a:gd name="connsiteY15" fmla="*/ 29337 h 3523541"/>
              <a:gd name="connsiteX0" fmla="*/ 717180 w 819309"/>
              <a:gd name="connsiteY0" fmla="*/ 31292 h 3525496"/>
              <a:gd name="connsiteX1" fmla="*/ 818766 w 819309"/>
              <a:gd name="connsiteY1" fmla="*/ 202069 h 3525496"/>
              <a:gd name="connsiteX2" fmla="*/ 683869 w 819309"/>
              <a:gd name="connsiteY2" fmla="*/ 437219 h 3525496"/>
              <a:gd name="connsiteX3" fmla="*/ 542000 w 819309"/>
              <a:gd name="connsiteY3" fmla="*/ 1202098 h 3525496"/>
              <a:gd name="connsiteX4" fmla="*/ 623557 w 819309"/>
              <a:gd name="connsiteY4" fmla="*/ 3045776 h 3525496"/>
              <a:gd name="connsiteX5" fmla="*/ 676616 w 819309"/>
              <a:gd name="connsiteY5" fmla="*/ 3071827 h 3525496"/>
              <a:gd name="connsiteX6" fmla="*/ 769227 w 819309"/>
              <a:gd name="connsiteY6" fmla="*/ 3194259 h 3525496"/>
              <a:gd name="connsiteX7" fmla="*/ 434804 w 819309"/>
              <a:gd name="connsiteY7" fmla="*/ 3513544 h 3525496"/>
              <a:gd name="connsiteX8" fmla="*/ 3116 w 819309"/>
              <a:gd name="connsiteY8" fmla="*/ 3347934 h 3525496"/>
              <a:gd name="connsiteX9" fmla="*/ 261328 w 819309"/>
              <a:gd name="connsiteY9" fmla="*/ 3049060 h 3525496"/>
              <a:gd name="connsiteX10" fmla="*/ 297544 w 819309"/>
              <a:gd name="connsiteY10" fmla="*/ 3039360 h 3525496"/>
              <a:gd name="connsiteX11" fmla="*/ 362673 w 819309"/>
              <a:gd name="connsiteY11" fmla="*/ 1227134 h 3525496"/>
              <a:gd name="connsiteX12" fmla="*/ 258858 w 819309"/>
              <a:gd name="connsiteY12" fmla="*/ 512320 h 3525496"/>
              <a:gd name="connsiteX13" fmla="*/ 98135 w 819309"/>
              <a:gd name="connsiteY13" fmla="*/ 378772 h 3525496"/>
              <a:gd name="connsiteX14" fmla="*/ 399000 w 819309"/>
              <a:gd name="connsiteY14" fmla="*/ 27686 h 3525496"/>
              <a:gd name="connsiteX15" fmla="*/ 717180 w 819309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258858 w 819250"/>
              <a:gd name="connsiteY12" fmla="*/ 512320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375342 w 819250"/>
              <a:gd name="connsiteY10" fmla="*/ 2779983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5658 w 817728"/>
              <a:gd name="connsiteY0" fmla="*/ 31292 h 3525496"/>
              <a:gd name="connsiteX1" fmla="*/ 817244 w 817728"/>
              <a:gd name="connsiteY1" fmla="*/ 202069 h 3525496"/>
              <a:gd name="connsiteX2" fmla="*/ 684469 w 817728"/>
              <a:gd name="connsiteY2" fmla="*/ 507987 h 3525496"/>
              <a:gd name="connsiteX3" fmla="*/ 540478 w 817728"/>
              <a:gd name="connsiteY3" fmla="*/ 1202098 h 3525496"/>
              <a:gd name="connsiteX4" fmla="*/ 622035 w 817728"/>
              <a:gd name="connsiteY4" fmla="*/ 3045776 h 3525496"/>
              <a:gd name="connsiteX5" fmla="*/ 675094 w 817728"/>
              <a:gd name="connsiteY5" fmla="*/ 3071827 h 3525496"/>
              <a:gd name="connsiteX6" fmla="*/ 767705 w 817728"/>
              <a:gd name="connsiteY6" fmla="*/ 3194259 h 3525496"/>
              <a:gd name="connsiteX7" fmla="*/ 433282 w 817728"/>
              <a:gd name="connsiteY7" fmla="*/ 3513544 h 3525496"/>
              <a:gd name="connsiteX8" fmla="*/ 1594 w 817728"/>
              <a:gd name="connsiteY8" fmla="*/ 3347934 h 3525496"/>
              <a:gd name="connsiteX9" fmla="*/ 259806 w 817728"/>
              <a:gd name="connsiteY9" fmla="*/ 3049060 h 3525496"/>
              <a:gd name="connsiteX10" fmla="*/ 373820 w 817728"/>
              <a:gd name="connsiteY10" fmla="*/ 2779983 h 3525496"/>
              <a:gd name="connsiteX11" fmla="*/ 361151 w 817728"/>
              <a:gd name="connsiteY11" fmla="*/ 1227134 h 3525496"/>
              <a:gd name="connsiteX12" fmla="*/ 326607 w 817728"/>
              <a:gd name="connsiteY12" fmla="*/ 577869 h 3525496"/>
              <a:gd name="connsiteX13" fmla="*/ 96613 w 817728"/>
              <a:gd name="connsiteY13" fmla="*/ 378772 h 3525496"/>
              <a:gd name="connsiteX14" fmla="*/ 397478 w 817728"/>
              <a:gd name="connsiteY14" fmla="*/ 27686 h 3525496"/>
              <a:gd name="connsiteX15" fmla="*/ 715658 w 817728"/>
              <a:gd name="connsiteY15" fmla="*/ 31292 h 3525496"/>
              <a:gd name="connsiteX0" fmla="*/ 718582 w 820652"/>
              <a:gd name="connsiteY0" fmla="*/ 31292 h 3522234"/>
              <a:gd name="connsiteX1" fmla="*/ 820168 w 820652"/>
              <a:gd name="connsiteY1" fmla="*/ 202069 h 3522234"/>
              <a:gd name="connsiteX2" fmla="*/ 687393 w 820652"/>
              <a:gd name="connsiteY2" fmla="*/ 507987 h 3522234"/>
              <a:gd name="connsiteX3" fmla="*/ 543402 w 820652"/>
              <a:gd name="connsiteY3" fmla="*/ 1202098 h 3522234"/>
              <a:gd name="connsiteX4" fmla="*/ 624959 w 820652"/>
              <a:gd name="connsiteY4" fmla="*/ 3045776 h 3522234"/>
              <a:gd name="connsiteX5" fmla="*/ 678018 w 820652"/>
              <a:gd name="connsiteY5" fmla="*/ 3071827 h 3522234"/>
              <a:gd name="connsiteX6" fmla="*/ 770629 w 820652"/>
              <a:gd name="connsiteY6" fmla="*/ 3194259 h 3522234"/>
              <a:gd name="connsiteX7" fmla="*/ 436206 w 820652"/>
              <a:gd name="connsiteY7" fmla="*/ 3513544 h 3522234"/>
              <a:gd name="connsiteX8" fmla="*/ 4518 w 820652"/>
              <a:gd name="connsiteY8" fmla="*/ 3347934 h 3522234"/>
              <a:gd name="connsiteX9" fmla="*/ 211552 w 820652"/>
              <a:gd name="connsiteY9" fmla="*/ 2998993 h 3522234"/>
              <a:gd name="connsiteX10" fmla="*/ 376744 w 820652"/>
              <a:gd name="connsiteY10" fmla="*/ 2779983 h 3522234"/>
              <a:gd name="connsiteX11" fmla="*/ 364075 w 820652"/>
              <a:gd name="connsiteY11" fmla="*/ 1227134 h 3522234"/>
              <a:gd name="connsiteX12" fmla="*/ 329531 w 820652"/>
              <a:gd name="connsiteY12" fmla="*/ 577869 h 3522234"/>
              <a:gd name="connsiteX13" fmla="*/ 99537 w 820652"/>
              <a:gd name="connsiteY13" fmla="*/ 378772 h 3522234"/>
              <a:gd name="connsiteX14" fmla="*/ 400402 w 820652"/>
              <a:gd name="connsiteY14" fmla="*/ 27686 h 3522234"/>
              <a:gd name="connsiteX15" fmla="*/ 718582 w 820652"/>
              <a:gd name="connsiteY15" fmla="*/ 31292 h 3522234"/>
              <a:gd name="connsiteX0" fmla="*/ 719522 w 821592"/>
              <a:gd name="connsiteY0" fmla="*/ 31292 h 3522234"/>
              <a:gd name="connsiteX1" fmla="*/ 821108 w 821592"/>
              <a:gd name="connsiteY1" fmla="*/ 202069 h 3522234"/>
              <a:gd name="connsiteX2" fmla="*/ 688333 w 821592"/>
              <a:gd name="connsiteY2" fmla="*/ 507987 h 3522234"/>
              <a:gd name="connsiteX3" fmla="*/ 544342 w 821592"/>
              <a:gd name="connsiteY3" fmla="*/ 1202098 h 3522234"/>
              <a:gd name="connsiteX4" fmla="*/ 625899 w 821592"/>
              <a:gd name="connsiteY4" fmla="*/ 3045776 h 3522234"/>
              <a:gd name="connsiteX5" fmla="*/ 678958 w 821592"/>
              <a:gd name="connsiteY5" fmla="*/ 3071827 h 3522234"/>
              <a:gd name="connsiteX6" fmla="*/ 771569 w 821592"/>
              <a:gd name="connsiteY6" fmla="*/ 3194259 h 3522234"/>
              <a:gd name="connsiteX7" fmla="*/ 437146 w 821592"/>
              <a:gd name="connsiteY7" fmla="*/ 3513544 h 3522234"/>
              <a:gd name="connsiteX8" fmla="*/ 5458 w 821592"/>
              <a:gd name="connsiteY8" fmla="*/ 3347934 h 3522234"/>
              <a:gd name="connsiteX9" fmla="*/ 212492 w 821592"/>
              <a:gd name="connsiteY9" fmla="*/ 2998993 h 3522234"/>
              <a:gd name="connsiteX10" fmla="*/ 377684 w 821592"/>
              <a:gd name="connsiteY10" fmla="*/ 2779983 h 3522234"/>
              <a:gd name="connsiteX11" fmla="*/ 365015 w 821592"/>
              <a:gd name="connsiteY11" fmla="*/ 1227134 h 3522234"/>
              <a:gd name="connsiteX12" fmla="*/ 330471 w 821592"/>
              <a:gd name="connsiteY12" fmla="*/ 577869 h 3522234"/>
              <a:gd name="connsiteX13" fmla="*/ 100477 w 821592"/>
              <a:gd name="connsiteY13" fmla="*/ 378772 h 3522234"/>
              <a:gd name="connsiteX14" fmla="*/ 401342 w 821592"/>
              <a:gd name="connsiteY14" fmla="*/ 27686 h 3522234"/>
              <a:gd name="connsiteX15" fmla="*/ 719522 w 821592"/>
              <a:gd name="connsiteY15" fmla="*/ 31292 h 3522234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25827 w 821520"/>
              <a:gd name="connsiteY4" fmla="*/ 3045776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25827 w 821520"/>
              <a:gd name="connsiteY4" fmla="*/ 3045776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5790 w 821520"/>
              <a:gd name="connsiteY5" fmla="*/ 3075445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545877 w 821520"/>
              <a:gd name="connsiteY4" fmla="*/ 2538572 h 3521768"/>
              <a:gd name="connsiteX5" fmla="*/ 675790 w 821520"/>
              <a:gd name="connsiteY5" fmla="*/ 3075445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13743"/>
              <a:gd name="connsiteX1" fmla="*/ 821036 w 821520"/>
              <a:gd name="connsiteY1" fmla="*/ 202069 h 3513743"/>
              <a:gd name="connsiteX2" fmla="*/ 688261 w 821520"/>
              <a:gd name="connsiteY2" fmla="*/ 507987 h 3513743"/>
              <a:gd name="connsiteX3" fmla="*/ 544270 w 821520"/>
              <a:gd name="connsiteY3" fmla="*/ 1202098 h 3513743"/>
              <a:gd name="connsiteX4" fmla="*/ 545877 w 821520"/>
              <a:gd name="connsiteY4" fmla="*/ 2538572 h 3513743"/>
              <a:gd name="connsiteX5" fmla="*/ 675790 w 821520"/>
              <a:gd name="connsiteY5" fmla="*/ 3075445 h 3513743"/>
              <a:gd name="connsiteX6" fmla="*/ 797939 w 821520"/>
              <a:gd name="connsiteY6" fmla="*/ 3317181 h 3513743"/>
              <a:gd name="connsiteX7" fmla="*/ 437074 w 821520"/>
              <a:gd name="connsiteY7" fmla="*/ 3513544 h 3513743"/>
              <a:gd name="connsiteX8" fmla="*/ 5386 w 821520"/>
              <a:gd name="connsiteY8" fmla="*/ 3347934 h 3513743"/>
              <a:gd name="connsiteX9" fmla="*/ 213498 w 821520"/>
              <a:gd name="connsiteY9" fmla="*/ 3056331 h 3513743"/>
              <a:gd name="connsiteX10" fmla="*/ 377612 w 821520"/>
              <a:gd name="connsiteY10" fmla="*/ 2779983 h 3513743"/>
              <a:gd name="connsiteX11" fmla="*/ 364943 w 821520"/>
              <a:gd name="connsiteY11" fmla="*/ 1227134 h 3513743"/>
              <a:gd name="connsiteX12" fmla="*/ 330399 w 821520"/>
              <a:gd name="connsiteY12" fmla="*/ 577869 h 3513743"/>
              <a:gd name="connsiteX13" fmla="*/ 100405 w 821520"/>
              <a:gd name="connsiteY13" fmla="*/ 378772 h 3513743"/>
              <a:gd name="connsiteX14" fmla="*/ 401270 w 821520"/>
              <a:gd name="connsiteY14" fmla="*/ 27686 h 3513743"/>
              <a:gd name="connsiteX15" fmla="*/ 719450 w 821520"/>
              <a:gd name="connsiteY15" fmla="*/ 31292 h 3513743"/>
              <a:gd name="connsiteX0" fmla="*/ 719450 w 821520"/>
              <a:gd name="connsiteY0" fmla="*/ 31292 h 3514191"/>
              <a:gd name="connsiteX1" fmla="*/ 821036 w 821520"/>
              <a:gd name="connsiteY1" fmla="*/ 202069 h 3514191"/>
              <a:gd name="connsiteX2" fmla="*/ 688261 w 821520"/>
              <a:gd name="connsiteY2" fmla="*/ 507987 h 3514191"/>
              <a:gd name="connsiteX3" fmla="*/ 544270 w 821520"/>
              <a:gd name="connsiteY3" fmla="*/ 1202098 h 3514191"/>
              <a:gd name="connsiteX4" fmla="*/ 545877 w 821520"/>
              <a:gd name="connsiteY4" fmla="*/ 2538572 h 3514191"/>
              <a:gd name="connsiteX5" fmla="*/ 675790 w 821520"/>
              <a:gd name="connsiteY5" fmla="*/ 3075445 h 3514191"/>
              <a:gd name="connsiteX6" fmla="*/ 751944 w 821520"/>
              <a:gd name="connsiteY6" fmla="*/ 3290356 h 3514191"/>
              <a:gd name="connsiteX7" fmla="*/ 437074 w 821520"/>
              <a:gd name="connsiteY7" fmla="*/ 3513544 h 3514191"/>
              <a:gd name="connsiteX8" fmla="*/ 5386 w 821520"/>
              <a:gd name="connsiteY8" fmla="*/ 3347934 h 3514191"/>
              <a:gd name="connsiteX9" fmla="*/ 213498 w 821520"/>
              <a:gd name="connsiteY9" fmla="*/ 3056331 h 3514191"/>
              <a:gd name="connsiteX10" fmla="*/ 377612 w 821520"/>
              <a:gd name="connsiteY10" fmla="*/ 2779983 h 3514191"/>
              <a:gd name="connsiteX11" fmla="*/ 364943 w 821520"/>
              <a:gd name="connsiteY11" fmla="*/ 1227134 h 3514191"/>
              <a:gd name="connsiteX12" fmla="*/ 330399 w 821520"/>
              <a:gd name="connsiteY12" fmla="*/ 577869 h 3514191"/>
              <a:gd name="connsiteX13" fmla="*/ 100405 w 821520"/>
              <a:gd name="connsiteY13" fmla="*/ 378772 h 3514191"/>
              <a:gd name="connsiteX14" fmla="*/ 401270 w 821520"/>
              <a:gd name="connsiteY14" fmla="*/ 27686 h 3514191"/>
              <a:gd name="connsiteX15" fmla="*/ 719450 w 821520"/>
              <a:gd name="connsiteY15" fmla="*/ 31292 h 3514191"/>
              <a:gd name="connsiteX0" fmla="*/ 719450 w 821520"/>
              <a:gd name="connsiteY0" fmla="*/ 31292 h 3514191"/>
              <a:gd name="connsiteX1" fmla="*/ 821036 w 821520"/>
              <a:gd name="connsiteY1" fmla="*/ 202069 h 3514191"/>
              <a:gd name="connsiteX2" fmla="*/ 688261 w 821520"/>
              <a:gd name="connsiteY2" fmla="*/ 507987 h 3514191"/>
              <a:gd name="connsiteX3" fmla="*/ 544270 w 821520"/>
              <a:gd name="connsiteY3" fmla="*/ 1202098 h 3514191"/>
              <a:gd name="connsiteX4" fmla="*/ 545877 w 821520"/>
              <a:gd name="connsiteY4" fmla="*/ 2538572 h 3514191"/>
              <a:gd name="connsiteX5" fmla="*/ 675790 w 821520"/>
              <a:gd name="connsiteY5" fmla="*/ 3075445 h 3514191"/>
              <a:gd name="connsiteX6" fmla="*/ 751944 w 821520"/>
              <a:gd name="connsiteY6" fmla="*/ 3290356 h 3514191"/>
              <a:gd name="connsiteX7" fmla="*/ 437074 w 821520"/>
              <a:gd name="connsiteY7" fmla="*/ 3513544 h 3514191"/>
              <a:gd name="connsiteX8" fmla="*/ 5386 w 821520"/>
              <a:gd name="connsiteY8" fmla="*/ 3347934 h 3514191"/>
              <a:gd name="connsiteX9" fmla="*/ 213498 w 821520"/>
              <a:gd name="connsiteY9" fmla="*/ 3056331 h 3514191"/>
              <a:gd name="connsiteX10" fmla="*/ 377612 w 821520"/>
              <a:gd name="connsiteY10" fmla="*/ 2779983 h 3514191"/>
              <a:gd name="connsiteX11" fmla="*/ 364943 w 821520"/>
              <a:gd name="connsiteY11" fmla="*/ 1227134 h 3514191"/>
              <a:gd name="connsiteX12" fmla="*/ 330399 w 821520"/>
              <a:gd name="connsiteY12" fmla="*/ 577869 h 3514191"/>
              <a:gd name="connsiteX13" fmla="*/ 100405 w 821520"/>
              <a:gd name="connsiteY13" fmla="*/ 378772 h 3514191"/>
              <a:gd name="connsiteX14" fmla="*/ 401270 w 821520"/>
              <a:gd name="connsiteY14" fmla="*/ 27686 h 3514191"/>
              <a:gd name="connsiteX15" fmla="*/ 719450 w 821520"/>
              <a:gd name="connsiteY15" fmla="*/ 31292 h 3514191"/>
              <a:gd name="connsiteX0" fmla="*/ 719450 w 821520"/>
              <a:gd name="connsiteY0" fmla="*/ 31292 h 3513588"/>
              <a:gd name="connsiteX1" fmla="*/ 821036 w 821520"/>
              <a:gd name="connsiteY1" fmla="*/ 202069 h 3513588"/>
              <a:gd name="connsiteX2" fmla="*/ 688261 w 821520"/>
              <a:gd name="connsiteY2" fmla="*/ 507987 h 3513588"/>
              <a:gd name="connsiteX3" fmla="*/ 544270 w 821520"/>
              <a:gd name="connsiteY3" fmla="*/ 1202098 h 3513588"/>
              <a:gd name="connsiteX4" fmla="*/ 545877 w 821520"/>
              <a:gd name="connsiteY4" fmla="*/ 2538572 h 3513588"/>
              <a:gd name="connsiteX5" fmla="*/ 675790 w 821520"/>
              <a:gd name="connsiteY5" fmla="*/ 3075445 h 3513588"/>
              <a:gd name="connsiteX6" fmla="*/ 750448 w 821520"/>
              <a:gd name="connsiteY6" fmla="*/ 3358026 h 3513588"/>
              <a:gd name="connsiteX7" fmla="*/ 437074 w 821520"/>
              <a:gd name="connsiteY7" fmla="*/ 3513544 h 3513588"/>
              <a:gd name="connsiteX8" fmla="*/ 5386 w 821520"/>
              <a:gd name="connsiteY8" fmla="*/ 3347934 h 3513588"/>
              <a:gd name="connsiteX9" fmla="*/ 213498 w 821520"/>
              <a:gd name="connsiteY9" fmla="*/ 3056331 h 3513588"/>
              <a:gd name="connsiteX10" fmla="*/ 377612 w 821520"/>
              <a:gd name="connsiteY10" fmla="*/ 2779983 h 3513588"/>
              <a:gd name="connsiteX11" fmla="*/ 364943 w 821520"/>
              <a:gd name="connsiteY11" fmla="*/ 1227134 h 3513588"/>
              <a:gd name="connsiteX12" fmla="*/ 330399 w 821520"/>
              <a:gd name="connsiteY12" fmla="*/ 577869 h 3513588"/>
              <a:gd name="connsiteX13" fmla="*/ 100405 w 821520"/>
              <a:gd name="connsiteY13" fmla="*/ 378772 h 3513588"/>
              <a:gd name="connsiteX14" fmla="*/ 401270 w 821520"/>
              <a:gd name="connsiteY14" fmla="*/ 27686 h 3513588"/>
              <a:gd name="connsiteX15" fmla="*/ 719450 w 821520"/>
              <a:gd name="connsiteY15" fmla="*/ 31292 h 3513588"/>
              <a:gd name="connsiteX0" fmla="*/ 720671 w 822741"/>
              <a:gd name="connsiteY0" fmla="*/ 31292 h 3545049"/>
              <a:gd name="connsiteX1" fmla="*/ 822257 w 822741"/>
              <a:gd name="connsiteY1" fmla="*/ 202069 h 3545049"/>
              <a:gd name="connsiteX2" fmla="*/ 689482 w 822741"/>
              <a:gd name="connsiteY2" fmla="*/ 507987 h 3545049"/>
              <a:gd name="connsiteX3" fmla="*/ 545491 w 822741"/>
              <a:gd name="connsiteY3" fmla="*/ 1202098 h 3545049"/>
              <a:gd name="connsiteX4" fmla="*/ 547098 w 822741"/>
              <a:gd name="connsiteY4" fmla="*/ 2538572 h 3545049"/>
              <a:gd name="connsiteX5" fmla="*/ 677011 w 822741"/>
              <a:gd name="connsiteY5" fmla="*/ 3075445 h 3545049"/>
              <a:gd name="connsiteX6" fmla="*/ 751669 w 822741"/>
              <a:gd name="connsiteY6" fmla="*/ 3358026 h 3545049"/>
              <a:gd name="connsiteX7" fmla="*/ 467764 w 822741"/>
              <a:gd name="connsiteY7" fmla="*/ 3545031 h 3545049"/>
              <a:gd name="connsiteX8" fmla="*/ 6607 w 822741"/>
              <a:gd name="connsiteY8" fmla="*/ 3347934 h 3545049"/>
              <a:gd name="connsiteX9" fmla="*/ 214719 w 822741"/>
              <a:gd name="connsiteY9" fmla="*/ 3056331 h 3545049"/>
              <a:gd name="connsiteX10" fmla="*/ 378833 w 822741"/>
              <a:gd name="connsiteY10" fmla="*/ 2779983 h 3545049"/>
              <a:gd name="connsiteX11" fmla="*/ 366164 w 822741"/>
              <a:gd name="connsiteY11" fmla="*/ 1227134 h 3545049"/>
              <a:gd name="connsiteX12" fmla="*/ 331620 w 822741"/>
              <a:gd name="connsiteY12" fmla="*/ 577869 h 3545049"/>
              <a:gd name="connsiteX13" fmla="*/ 101626 w 822741"/>
              <a:gd name="connsiteY13" fmla="*/ 378772 h 3545049"/>
              <a:gd name="connsiteX14" fmla="*/ 402491 w 822741"/>
              <a:gd name="connsiteY14" fmla="*/ 27686 h 3545049"/>
              <a:gd name="connsiteX15" fmla="*/ 720671 w 822741"/>
              <a:gd name="connsiteY15" fmla="*/ 31292 h 3545049"/>
              <a:gd name="connsiteX0" fmla="*/ 720671 w 822741"/>
              <a:gd name="connsiteY0" fmla="*/ 31292 h 3545049"/>
              <a:gd name="connsiteX1" fmla="*/ 822257 w 822741"/>
              <a:gd name="connsiteY1" fmla="*/ 202069 h 3545049"/>
              <a:gd name="connsiteX2" fmla="*/ 689482 w 822741"/>
              <a:gd name="connsiteY2" fmla="*/ 507987 h 3545049"/>
              <a:gd name="connsiteX3" fmla="*/ 545491 w 822741"/>
              <a:gd name="connsiteY3" fmla="*/ 1202098 h 3545049"/>
              <a:gd name="connsiteX4" fmla="*/ 547098 w 822741"/>
              <a:gd name="connsiteY4" fmla="*/ 2538572 h 3545049"/>
              <a:gd name="connsiteX5" fmla="*/ 677011 w 822741"/>
              <a:gd name="connsiteY5" fmla="*/ 3075445 h 3545049"/>
              <a:gd name="connsiteX6" fmla="*/ 751669 w 822741"/>
              <a:gd name="connsiteY6" fmla="*/ 3358026 h 3545049"/>
              <a:gd name="connsiteX7" fmla="*/ 467764 w 822741"/>
              <a:gd name="connsiteY7" fmla="*/ 3545031 h 3545049"/>
              <a:gd name="connsiteX8" fmla="*/ 6607 w 822741"/>
              <a:gd name="connsiteY8" fmla="*/ 3347934 h 3545049"/>
              <a:gd name="connsiteX9" fmla="*/ 214719 w 822741"/>
              <a:gd name="connsiteY9" fmla="*/ 3056331 h 3545049"/>
              <a:gd name="connsiteX10" fmla="*/ 378833 w 822741"/>
              <a:gd name="connsiteY10" fmla="*/ 2779983 h 3545049"/>
              <a:gd name="connsiteX11" fmla="*/ 366164 w 822741"/>
              <a:gd name="connsiteY11" fmla="*/ 1227134 h 3545049"/>
              <a:gd name="connsiteX12" fmla="*/ 331620 w 822741"/>
              <a:gd name="connsiteY12" fmla="*/ 577869 h 3545049"/>
              <a:gd name="connsiteX13" fmla="*/ 101626 w 822741"/>
              <a:gd name="connsiteY13" fmla="*/ 378772 h 3545049"/>
              <a:gd name="connsiteX14" fmla="*/ 402491 w 822741"/>
              <a:gd name="connsiteY14" fmla="*/ 27686 h 3545049"/>
              <a:gd name="connsiteX15" fmla="*/ 720671 w 822741"/>
              <a:gd name="connsiteY15" fmla="*/ 31292 h 3545049"/>
              <a:gd name="connsiteX0" fmla="*/ 683428 w 785498"/>
              <a:gd name="connsiteY0" fmla="*/ 31292 h 3545484"/>
              <a:gd name="connsiteX1" fmla="*/ 785014 w 785498"/>
              <a:gd name="connsiteY1" fmla="*/ 202069 h 3545484"/>
              <a:gd name="connsiteX2" fmla="*/ 652239 w 785498"/>
              <a:gd name="connsiteY2" fmla="*/ 507987 h 3545484"/>
              <a:gd name="connsiteX3" fmla="*/ 508248 w 785498"/>
              <a:gd name="connsiteY3" fmla="*/ 1202098 h 3545484"/>
              <a:gd name="connsiteX4" fmla="*/ 509855 w 785498"/>
              <a:gd name="connsiteY4" fmla="*/ 2538572 h 3545484"/>
              <a:gd name="connsiteX5" fmla="*/ 639768 w 785498"/>
              <a:gd name="connsiteY5" fmla="*/ 3075445 h 3545484"/>
              <a:gd name="connsiteX6" fmla="*/ 714426 w 785498"/>
              <a:gd name="connsiteY6" fmla="*/ 3358026 h 3545484"/>
              <a:gd name="connsiteX7" fmla="*/ 430521 w 785498"/>
              <a:gd name="connsiteY7" fmla="*/ 3545031 h 3545484"/>
              <a:gd name="connsiteX8" fmla="*/ 7114 w 785498"/>
              <a:gd name="connsiteY8" fmla="*/ 3399045 h 3545484"/>
              <a:gd name="connsiteX9" fmla="*/ 177476 w 785498"/>
              <a:gd name="connsiteY9" fmla="*/ 3056331 h 3545484"/>
              <a:gd name="connsiteX10" fmla="*/ 341590 w 785498"/>
              <a:gd name="connsiteY10" fmla="*/ 2779983 h 3545484"/>
              <a:gd name="connsiteX11" fmla="*/ 328921 w 785498"/>
              <a:gd name="connsiteY11" fmla="*/ 1227134 h 3545484"/>
              <a:gd name="connsiteX12" fmla="*/ 294377 w 785498"/>
              <a:gd name="connsiteY12" fmla="*/ 577869 h 3545484"/>
              <a:gd name="connsiteX13" fmla="*/ 64383 w 785498"/>
              <a:gd name="connsiteY13" fmla="*/ 378772 h 3545484"/>
              <a:gd name="connsiteX14" fmla="*/ 365248 w 785498"/>
              <a:gd name="connsiteY14" fmla="*/ 27686 h 3545484"/>
              <a:gd name="connsiteX15" fmla="*/ 683428 w 785498"/>
              <a:gd name="connsiteY15" fmla="*/ 31292 h 3545484"/>
              <a:gd name="connsiteX0" fmla="*/ 687028 w 789098"/>
              <a:gd name="connsiteY0" fmla="*/ 31292 h 3547364"/>
              <a:gd name="connsiteX1" fmla="*/ 788614 w 789098"/>
              <a:gd name="connsiteY1" fmla="*/ 202069 h 3547364"/>
              <a:gd name="connsiteX2" fmla="*/ 655839 w 789098"/>
              <a:gd name="connsiteY2" fmla="*/ 507987 h 3547364"/>
              <a:gd name="connsiteX3" fmla="*/ 511848 w 789098"/>
              <a:gd name="connsiteY3" fmla="*/ 1202098 h 3547364"/>
              <a:gd name="connsiteX4" fmla="*/ 513455 w 789098"/>
              <a:gd name="connsiteY4" fmla="*/ 2538572 h 3547364"/>
              <a:gd name="connsiteX5" fmla="*/ 643368 w 789098"/>
              <a:gd name="connsiteY5" fmla="*/ 3075445 h 3547364"/>
              <a:gd name="connsiteX6" fmla="*/ 718026 w 789098"/>
              <a:gd name="connsiteY6" fmla="*/ 3358026 h 3547364"/>
              <a:gd name="connsiteX7" fmla="*/ 434121 w 789098"/>
              <a:gd name="connsiteY7" fmla="*/ 3545031 h 3547364"/>
              <a:gd name="connsiteX8" fmla="*/ 10714 w 789098"/>
              <a:gd name="connsiteY8" fmla="*/ 3399045 h 3547364"/>
              <a:gd name="connsiteX9" fmla="*/ 181076 w 789098"/>
              <a:gd name="connsiteY9" fmla="*/ 3056331 h 3547364"/>
              <a:gd name="connsiteX10" fmla="*/ 345190 w 789098"/>
              <a:gd name="connsiteY10" fmla="*/ 2779983 h 3547364"/>
              <a:gd name="connsiteX11" fmla="*/ 332521 w 789098"/>
              <a:gd name="connsiteY11" fmla="*/ 1227134 h 3547364"/>
              <a:gd name="connsiteX12" fmla="*/ 297977 w 789098"/>
              <a:gd name="connsiteY12" fmla="*/ 577869 h 3547364"/>
              <a:gd name="connsiteX13" fmla="*/ 67983 w 789098"/>
              <a:gd name="connsiteY13" fmla="*/ 378772 h 3547364"/>
              <a:gd name="connsiteX14" fmla="*/ 368848 w 789098"/>
              <a:gd name="connsiteY14" fmla="*/ 27686 h 3547364"/>
              <a:gd name="connsiteX15" fmla="*/ 687028 w 789098"/>
              <a:gd name="connsiteY15" fmla="*/ 31292 h 3547364"/>
              <a:gd name="connsiteX0" fmla="*/ 690071 w 792141"/>
              <a:gd name="connsiteY0" fmla="*/ 31292 h 3547364"/>
              <a:gd name="connsiteX1" fmla="*/ 791657 w 792141"/>
              <a:gd name="connsiteY1" fmla="*/ 202069 h 3547364"/>
              <a:gd name="connsiteX2" fmla="*/ 658882 w 792141"/>
              <a:gd name="connsiteY2" fmla="*/ 507987 h 3547364"/>
              <a:gd name="connsiteX3" fmla="*/ 514891 w 792141"/>
              <a:gd name="connsiteY3" fmla="*/ 1202098 h 3547364"/>
              <a:gd name="connsiteX4" fmla="*/ 516498 w 792141"/>
              <a:gd name="connsiteY4" fmla="*/ 2538572 h 3547364"/>
              <a:gd name="connsiteX5" fmla="*/ 646411 w 792141"/>
              <a:gd name="connsiteY5" fmla="*/ 3075445 h 3547364"/>
              <a:gd name="connsiteX6" fmla="*/ 721069 w 792141"/>
              <a:gd name="connsiteY6" fmla="*/ 3358026 h 3547364"/>
              <a:gd name="connsiteX7" fmla="*/ 437164 w 792141"/>
              <a:gd name="connsiteY7" fmla="*/ 3545031 h 3547364"/>
              <a:gd name="connsiteX8" fmla="*/ 13757 w 792141"/>
              <a:gd name="connsiteY8" fmla="*/ 3399045 h 3547364"/>
              <a:gd name="connsiteX9" fmla="*/ 184119 w 792141"/>
              <a:gd name="connsiteY9" fmla="*/ 3056331 h 3547364"/>
              <a:gd name="connsiteX10" fmla="*/ 348233 w 792141"/>
              <a:gd name="connsiteY10" fmla="*/ 2779983 h 3547364"/>
              <a:gd name="connsiteX11" fmla="*/ 335564 w 792141"/>
              <a:gd name="connsiteY11" fmla="*/ 1227134 h 3547364"/>
              <a:gd name="connsiteX12" fmla="*/ 301020 w 792141"/>
              <a:gd name="connsiteY12" fmla="*/ 577869 h 3547364"/>
              <a:gd name="connsiteX13" fmla="*/ 71026 w 792141"/>
              <a:gd name="connsiteY13" fmla="*/ 378772 h 3547364"/>
              <a:gd name="connsiteX14" fmla="*/ 371891 w 792141"/>
              <a:gd name="connsiteY14" fmla="*/ 27686 h 3547364"/>
              <a:gd name="connsiteX15" fmla="*/ 690071 w 792141"/>
              <a:gd name="connsiteY15" fmla="*/ 31292 h 3547364"/>
              <a:gd name="connsiteX0" fmla="*/ 687315 w 789385"/>
              <a:gd name="connsiteY0" fmla="*/ 31292 h 3547364"/>
              <a:gd name="connsiteX1" fmla="*/ 788901 w 789385"/>
              <a:gd name="connsiteY1" fmla="*/ 202069 h 3547364"/>
              <a:gd name="connsiteX2" fmla="*/ 656126 w 789385"/>
              <a:gd name="connsiteY2" fmla="*/ 507987 h 3547364"/>
              <a:gd name="connsiteX3" fmla="*/ 512135 w 789385"/>
              <a:gd name="connsiteY3" fmla="*/ 1202098 h 3547364"/>
              <a:gd name="connsiteX4" fmla="*/ 513742 w 789385"/>
              <a:gd name="connsiteY4" fmla="*/ 2538572 h 3547364"/>
              <a:gd name="connsiteX5" fmla="*/ 643655 w 789385"/>
              <a:gd name="connsiteY5" fmla="*/ 3075445 h 3547364"/>
              <a:gd name="connsiteX6" fmla="*/ 718313 w 789385"/>
              <a:gd name="connsiteY6" fmla="*/ 3358026 h 3547364"/>
              <a:gd name="connsiteX7" fmla="*/ 434408 w 789385"/>
              <a:gd name="connsiteY7" fmla="*/ 3545031 h 3547364"/>
              <a:gd name="connsiteX8" fmla="*/ 11001 w 789385"/>
              <a:gd name="connsiteY8" fmla="*/ 3399045 h 3547364"/>
              <a:gd name="connsiteX9" fmla="*/ 181363 w 789385"/>
              <a:gd name="connsiteY9" fmla="*/ 3056331 h 3547364"/>
              <a:gd name="connsiteX10" fmla="*/ 380376 w 789385"/>
              <a:gd name="connsiteY10" fmla="*/ 2490162 h 3547364"/>
              <a:gd name="connsiteX11" fmla="*/ 332808 w 789385"/>
              <a:gd name="connsiteY11" fmla="*/ 1227134 h 3547364"/>
              <a:gd name="connsiteX12" fmla="*/ 298264 w 789385"/>
              <a:gd name="connsiteY12" fmla="*/ 577869 h 3547364"/>
              <a:gd name="connsiteX13" fmla="*/ 68270 w 789385"/>
              <a:gd name="connsiteY13" fmla="*/ 378772 h 3547364"/>
              <a:gd name="connsiteX14" fmla="*/ 369135 w 789385"/>
              <a:gd name="connsiteY14" fmla="*/ 27686 h 3547364"/>
              <a:gd name="connsiteX15" fmla="*/ 687315 w 789385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35124 w 791701"/>
              <a:gd name="connsiteY11" fmla="*/ 1227134 h 3547364"/>
              <a:gd name="connsiteX12" fmla="*/ 300580 w 791701"/>
              <a:gd name="connsiteY12" fmla="*/ 577869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35124 w 791701"/>
              <a:gd name="connsiteY11" fmla="*/ 1227134 h 3547364"/>
              <a:gd name="connsiteX12" fmla="*/ 300580 w 791701"/>
              <a:gd name="connsiteY12" fmla="*/ 577869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63549 w 791701"/>
              <a:gd name="connsiteY11" fmla="*/ 1245191 h 3547364"/>
              <a:gd name="connsiteX12" fmla="*/ 300580 w 791701"/>
              <a:gd name="connsiteY12" fmla="*/ 577869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63549 w 791701"/>
              <a:gd name="connsiteY11" fmla="*/ 1245191 h 3547364"/>
              <a:gd name="connsiteX12" fmla="*/ 351376 w 791701"/>
              <a:gd name="connsiteY12" fmla="*/ 796853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803"/>
              <a:gd name="connsiteY0" fmla="*/ 31292 h 3547364"/>
              <a:gd name="connsiteX1" fmla="*/ 791217 w 791803"/>
              <a:gd name="connsiteY1" fmla="*/ 202069 h 3547364"/>
              <a:gd name="connsiteX2" fmla="*/ 654858 w 791803"/>
              <a:gd name="connsiteY2" fmla="*/ 548798 h 3547364"/>
              <a:gd name="connsiteX3" fmla="*/ 514451 w 791803"/>
              <a:gd name="connsiteY3" fmla="*/ 1202098 h 3547364"/>
              <a:gd name="connsiteX4" fmla="*/ 516058 w 791803"/>
              <a:gd name="connsiteY4" fmla="*/ 2538572 h 3547364"/>
              <a:gd name="connsiteX5" fmla="*/ 645971 w 791803"/>
              <a:gd name="connsiteY5" fmla="*/ 3075445 h 3547364"/>
              <a:gd name="connsiteX6" fmla="*/ 720629 w 791803"/>
              <a:gd name="connsiteY6" fmla="*/ 3358026 h 3547364"/>
              <a:gd name="connsiteX7" fmla="*/ 436724 w 791803"/>
              <a:gd name="connsiteY7" fmla="*/ 3545031 h 3547364"/>
              <a:gd name="connsiteX8" fmla="*/ 13317 w 791803"/>
              <a:gd name="connsiteY8" fmla="*/ 3399045 h 3547364"/>
              <a:gd name="connsiteX9" fmla="*/ 183679 w 791803"/>
              <a:gd name="connsiteY9" fmla="*/ 3056331 h 3547364"/>
              <a:gd name="connsiteX10" fmla="*/ 382692 w 791803"/>
              <a:gd name="connsiteY10" fmla="*/ 2490162 h 3547364"/>
              <a:gd name="connsiteX11" fmla="*/ 363549 w 791803"/>
              <a:gd name="connsiteY11" fmla="*/ 1245191 h 3547364"/>
              <a:gd name="connsiteX12" fmla="*/ 351376 w 791803"/>
              <a:gd name="connsiteY12" fmla="*/ 796853 h 3547364"/>
              <a:gd name="connsiteX13" fmla="*/ 70586 w 791803"/>
              <a:gd name="connsiteY13" fmla="*/ 378772 h 3547364"/>
              <a:gd name="connsiteX14" fmla="*/ 371451 w 791803"/>
              <a:gd name="connsiteY14" fmla="*/ 27686 h 3547364"/>
              <a:gd name="connsiteX15" fmla="*/ 689631 w 791803"/>
              <a:gd name="connsiteY15" fmla="*/ 31292 h 3547364"/>
              <a:gd name="connsiteX0" fmla="*/ 689631 w 788810"/>
              <a:gd name="connsiteY0" fmla="*/ 36344 h 3552416"/>
              <a:gd name="connsiteX1" fmla="*/ 788189 w 788810"/>
              <a:gd name="connsiteY1" fmla="*/ 298555 h 3552416"/>
              <a:gd name="connsiteX2" fmla="*/ 654858 w 788810"/>
              <a:gd name="connsiteY2" fmla="*/ 553850 h 3552416"/>
              <a:gd name="connsiteX3" fmla="*/ 514451 w 788810"/>
              <a:gd name="connsiteY3" fmla="*/ 1207150 h 3552416"/>
              <a:gd name="connsiteX4" fmla="*/ 516058 w 788810"/>
              <a:gd name="connsiteY4" fmla="*/ 2543624 h 3552416"/>
              <a:gd name="connsiteX5" fmla="*/ 645971 w 788810"/>
              <a:gd name="connsiteY5" fmla="*/ 3080497 h 3552416"/>
              <a:gd name="connsiteX6" fmla="*/ 720629 w 788810"/>
              <a:gd name="connsiteY6" fmla="*/ 3363078 h 3552416"/>
              <a:gd name="connsiteX7" fmla="*/ 436724 w 788810"/>
              <a:gd name="connsiteY7" fmla="*/ 3550083 h 3552416"/>
              <a:gd name="connsiteX8" fmla="*/ 13317 w 788810"/>
              <a:gd name="connsiteY8" fmla="*/ 3404097 h 3552416"/>
              <a:gd name="connsiteX9" fmla="*/ 183679 w 788810"/>
              <a:gd name="connsiteY9" fmla="*/ 3061383 h 3552416"/>
              <a:gd name="connsiteX10" fmla="*/ 382692 w 788810"/>
              <a:gd name="connsiteY10" fmla="*/ 2495214 h 3552416"/>
              <a:gd name="connsiteX11" fmla="*/ 363549 w 788810"/>
              <a:gd name="connsiteY11" fmla="*/ 1250243 h 3552416"/>
              <a:gd name="connsiteX12" fmla="*/ 351376 w 788810"/>
              <a:gd name="connsiteY12" fmla="*/ 801905 h 3552416"/>
              <a:gd name="connsiteX13" fmla="*/ 70586 w 788810"/>
              <a:gd name="connsiteY13" fmla="*/ 383824 h 3552416"/>
              <a:gd name="connsiteX14" fmla="*/ 371451 w 788810"/>
              <a:gd name="connsiteY14" fmla="*/ 32738 h 3552416"/>
              <a:gd name="connsiteX15" fmla="*/ 689631 w 788810"/>
              <a:gd name="connsiteY15" fmla="*/ 36344 h 3552416"/>
              <a:gd name="connsiteX0" fmla="*/ 689631 w 788810"/>
              <a:gd name="connsiteY0" fmla="*/ 36344 h 3552416"/>
              <a:gd name="connsiteX1" fmla="*/ 788189 w 788810"/>
              <a:gd name="connsiteY1" fmla="*/ 298555 h 3552416"/>
              <a:gd name="connsiteX2" fmla="*/ 654858 w 788810"/>
              <a:gd name="connsiteY2" fmla="*/ 553850 h 3552416"/>
              <a:gd name="connsiteX3" fmla="*/ 514451 w 788810"/>
              <a:gd name="connsiteY3" fmla="*/ 1207150 h 3552416"/>
              <a:gd name="connsiteX4" fmla="*/ 516058 w 788810"/>
              <a:gd name="connsiteY4" fmla="*/ 2543624 h 3552416"/>
              <a:gd name="connsiteX5" fmla="*/ 645971 w 788810"/>
              <a:gd name="connsiteY5" fmla="*/ 3080497 h 3552416"/>
              <a:gd name="connsiteX6" fmla="*/ 720629 w 788810"/>
              <a:gd name="connsiteY6" fmla="*/ 3363078 h 3552416"/>
              <a:gd name="connsiteX7" fmla="*/ 436724 w 788810"/>
              <a:gd name="connsiteY7" fmla="*/ 3550083 h 3552416"/>
              <a:gd name="connsiteX8" fmla="*/ 13317 w 788810"/>
              <a:gd name="connsiteY8" fmla="*/ 3404097 h 3552416"/>
              <a:gd name="connsiteX9" fmla="*/ 183679 w 788810"/>
              <a:gd name="connsiteY9" fmla="*/ 3061383 h 3552416"/>
              <a:gd name="connsiteX10" fmla="*/ 382692 w 788810"/>
              <a:gd name="connsiteY10" fmla="*/ 2495214 h 3552416"/>
              <a:gd name="connsiteX11" fmla="*/ 363549 w 788810"/>
              <a:gd name="connsiteY11" fmla="*/ 1250243 h 3552416"/>
              <a:gd name="connsiteX12" fmla="*/ 351376 w 788810"/>
              <a:gd name="connsiteY12" fmla="*/ 801905 h 3552416"/>
              <a:gd name="connsiteX13" fmla="*/ 70586 w 788810"/>
              <a:gd name="connsiteY13" fmla="*/ 383824 h 3552416"/>
              <a:gd name="connsiteX14" fmla="*/ 371451 w 788810"/>
              <a:gd name="connsiteY14" fmla="*/ 32738 h 3552416"/>
              <a:gd name="connsiteX15" fmla="*/ 689631 w 788810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14451 w 790962"/>
              <a:gd name="connsiteY3" fmla="*/ 1207150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63549 w 790962"/>
              <a:gd name="connsiteY11" fmla="*/ 1250243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14451 w 790962"/>
              <a:gd name="connsiteY3" fmla="*/ 1207150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95072 w 790962"/>
              <a:gd name="connsiteY11" fmla="*/ 1264683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53731 w 790962"/>
              <a:gd name="connsiteY3" fmla="*/ 1234497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95072 w 790962"/>
              <a:gd name="connsiteY11" fmla="*/ 1264683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53731 w 790962"/>
              <a:gd name="connsiteY3" fmla="*/ 1234497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63586 w 790962"/>
              <a:gd name="connsiteY11" fmla="*/ 1294152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13406 w 788310"/>
              <a:gd name="connsiteY4" fmla="*/ 2543624 h 3552416"/>
              <a:gd name="connsiteX5" fmla="*/ 643319 w 788310"/>
              <a:gd name="connsiteY5" fmla="*/ 3080497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43319 w 788310"/>
              <a:gd name="connsiteY5" fmla="*/ 3080497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43319 w 788310"/>
              <a:gd name="connsiteY5" fmla="*/ 3080497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56715 w 788310"/>
              <a:gd name="connsiteY5" fmla="*/ 3035544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56715 w 788310"/>
              <a:gd name="connsiteY5" fmla="*/ 3035544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0611 w 781942"/>
              <a:gd name="connsiteY0" fmla="*/ 36344 h 3550689"/>
              <a:gd name="connsiteX1" fmla="*/ 779169 w 781942"/>
              <a:gd name="connsiteY1" fmla="*/ 298555 h 3550689"/>
              <a:gd name="connsiteX2" fmla="*/ 593753 w 781942"/>
              <a:gd name="connsiteY2" fmla="*/ 665984 h 3550689"/>
              <a:gd name="connsiteX3" fmla="*/ 544711 w 781942"/>
              <a:gd name="connsiteY3" fmla="*/ 1234497 h 3550689"/>
              <a:gd name="connsiteX4" fmla="*/ 539604 w 781942"/>
              <a:gd name="connsiteY4" fmla="*/ 2571494 h 3550689"/>
              <a:gd name="connsiteX5" fmla="*/ 650347 w 781942"/>
              <a:gd name="connsiteY5" fmla="*/ 3035544 h 3550689"/>
              <a:gd name="connsiteX6" fmla="*/ 711609 w 781942"/>
              <a:gd name="connsiteY6" fmla="*/ 3363078 h 3550689"/>
              <a:gd name="connsiteX7" fmla="*/ 427704 w 781942"/>
              <a:gd name="connsiteY7" fmla="*/ 3550083 h 3550689"/>
              <a:gd name="connsiteX8" fmla="*/ 4297 w 781942"/>
              <a:gd name="connsiteY8" fmla="*/ 3404097 h 3550689"/>
              <a:gd name="connsiteX9" fmla="*/ 215890 w 781942"/>
              <a:gd name="connsiteY9" fmla="*/ 2939957 h 3550689"/>
              <a:gd name="connsiteX10" fmla="*/ 332373 w 781942"/>
              <a:gd name="connsiteY10" fmla="*/ 2528824 h 3550689"/>
              <a:gd name="connsiteX11" fmla="*/ 354566 w 781942"/>
              <a:gd name="connsiteY11" fmla="*/ 1294152 h 3550689"/>
              <a:gd name="connsiteX12" fmla="*/ 342356 w 781942"/>
              <a:gd name="connsiteY12" fmla="*/ 801905 h 3550689"/>
              <a:gd name="connsiteX13" fmla="*/ 61566 w 781942"/>
              <a:gd name="connsiteY13" fmla="*/ 383824 h 3550689"/>
              <a:gd name="connsiteX14" fmla="*/ 362431 w 781942"/>
              <a:gd name="connsiteY14" fmla="*/ 32738 h 3550689"/>
              <a:gd name="connsiteX15" fmla="*/ 680611 w 781942"/>
              <a:gd name="connsiteY15" fmla="*/ 36344 h 3550689"/>
              <a:gd name="connsiteX0" fmla="*/ 682060 w 783391"/>
              <a:gd name="connsiteY0" fmla="*/ 36344 h 3550689"/>
              <a:gd name="connsiteX1" fmla="*/ 780618 w 783391"/>
              <a:gd name="connsiteY1" fmla="*/ 298555 h 3550689"/>
              <a:gd name="connsiteX2" fmla="*/ 595202 w 783391"/>
              <a:gd name="connsiteY2" fmla="*/ 665984 h 3550689"/>
              <a:gd name="connsiteX3" fmla="*/ 546160 w 783391"/>
              <a:gd name="connsiteY3" fmla="*/ 1234497 h 3550689"/>
              <a:gd name="connsiteX4" fmla="*/ 541053 w 783391"/>
              <a:gd name="connsiteY4" fmla="*/ 2571494 h 3550689"/>
              <a:gd name="connsiteX5" fmla="*/ 651796 w 783391"/>
              <a:gd name="connsiteY5" fmla="*/ 3035544 h 3550689"/>
              <a:gd name="connsiteX6" fmla="*/ 713058 w 783391"/>
              <a:gd name="connsiteY6" fmla="*/ 3363078 h 3550689"/>
              <a:gd name="connsiteX7" fmla="*/ 429153 w 783391"/>
              <a:gd name="connsiteY7" fmla="*/ 3550083 h 3550689"/>
              <a:gd name="connsiteX8" fmla="*/ 5746 w 783391"/>
              <a:gd name="connsiteY8" fmla="*/ 3404097 h 3550689"/>
              <a:gd name="connsiteX9" fmla="*/ 217339 w 783391"/>
              <a:gd name="connsiteY9" fmla="*/ 2939957 h 3550689"/>
              <a:gd name="connsiteX10" fmla="*/ 333822 w 783391"/>
              <a:gd name="connsiteY10" fmla="*/ 2528824 h 3550689"/>
              <a:gd name="connsiteX11" fmla="*/ 356015 w 783391"/>
              <a:gd name="connsiteY11" fmla="*/ 1294152 h 3550689"/>
              <a:gd name="connsiteX12" fmla="*/ 343805 w 783391"/>
              <a:gd name="connsiteY12" fmla="*/ 801905 h 3550689"/>
              <a:gd name="connsiteX13" fmla="*/ 63015 w 783391"/>
              <a:gd name="connsiteY13" fmla="*/ 383824 h 3550689"/>
              <a:gd name="connsiteX14" fmla="*/ 363880 w 783391"/>
              <a:gd name="connsiteY14" fmla="*/ 32738 h 3550689"/>
              <a:gd name="connsiteX15" fmla="*/ 682060 w 783391"/>
              <a:gd name="connsiteY15" fmla="*/ 36344 h 3550689"/>
              <a:gd name="connsiteX0" fmla="*/ 681504 w 782835"/>
              <a:gd name="connsiteY0" fmla="*/ 36344 h 3550689"/>
              <a:gd name="connsiteX1" fmla="*/ 780062 w 782835"/>
              <a:gd name="connsiteY1" fmla="*/ 298555 h 3550689"/>
              <a:gd name="connsiteX2" fmla="*/ 594646 w 782835"/>
              <a:gd name="connsiteY2" fmla="*/ 665984 h 3550689"/>
              <a:gd name="connsiteX3" fmla="*/ 545604 w 782835"/>
              <a:gd name="connsiteY3" fmla="*/ 1234497 h 3550689"/>
              <a:gd name="connsiteX4" fmla="*/ 540497 w 782835"/>
              <a:gd name="connsiteY4" fmla="*/ 2571494 h 3550689"/>
              <a:gd name="connsiteX5" fmla="*/ 651240 w 782835"/>
              <a:gd name="connsiteY5" fmla="*/ 3035544 h 3550689"/>
              <a:gd name="connsiteX6" fmla="*/ 712502 w 782835"/>
              <a:gd name="connsiteY6" fmla="*/ 3363078 h 3550689"/>
              <a:gd name="connsiteX7" fmla="*/ 428597 w 782835"/>
              <a:gd name="connsiteY7" fmla="*/ 3550083 h 3550689"/>
              <a:gd name="connsiteX8" fmla="*/ 5190 w 782835"/>
              <a:gd name="connsiteY8" fmla="*/ 3404097 h 3550689"/>
              <a:gd name="connsiteX9" fmla="*/ 216783 w 782835"/>
              <a:gd name="connsiteY9" fmla="*/ 2939957 h 3550689"/>
              <a:gd name="connsiteX10" fmla="*/ 333266 w 782835"/>
              <a:gd name="connsiteY10" fmla="*/ 2528824 h 3550689"/>
              <a:gd name="connsiteX11" fmla="*/ 355459 w 782835"/>
              <a:gd name="connsiteY11" fmla="*/ 1294152 h 3550689"/>
              <a:gd name="connsiteX12" fmla="*/ 343249 w 782835"/>
              <a:gd name="connsiteY12" fmla="*/ 801905 h 3550689"/>
              <a:gd name="connsiteX13" fmla="*/ 62459 w 782835"/>
              <a:gd name="connsiteY13" fmla="*/ 383824 h 3550689"/>
              <a:gd name="connsiteX14" fmla="*/ 363324 w 782835"/>
              <a:gd name="connsiteY14" fmla="*/ 32738 h 3550689"/>
              <a:gd name="connsiteX15" fmla="*/ 681504 w 782835"/>
              <a:gd name="connsiteY15" fmla="*/ 36344 h 3550689"/>
              <a:gd name="connsiteX0" fmla="*/ 704665 w 805996"/>
              <a:gd name="connsiteY0" fmla="*/ 36344 h 3587922"/>
              <a:gd name="connsiteX1" fmla="*/ 803223 w 805996"/>
              <a:gd name="connsiteY1" fmla="*/ 298555 h 3587922"/>
              <a:gd name="connsiteX2" fmla="*/ 617807 w 805996"/>
              <a:gd name="connsiteY2" fmla="*/ 665984 h 3587922"/>
              <a:gd name="connsiteX3" fmla="*/ 568765 w 805996"/>
              <a:gd name="connsiteY3" fmla="*/ 1234497 h 3587922"/>
              <a:gd name="connsiteX4" fmla="*/ 563658 w 805996"/>
              <a:gd name="connsiteY4" fmla="*/ 2571494 h 3587922"/>
              <a:gd name="connsiteX5" fmla="*/ 674401 w 805996"/>
              <a:gd name="connsiteY5" fmla="*/ 3035544 h 3587922"/>
              <a:gd name="connsiteX6" fmla="*/ 735663 w 805996"/>
              <a:gd name="connsiteY6" fmla="*/ 3363078 h 3587922"/>
              <a:gd name="connsiteX7" fmla="*/ 451758 w 805996"/>
              <a:gd name="connsiteY7" fmla="*/ 3550083 h 3587922"/>
              <a:gd name="connsiteX8" fmla="*/ 28351 w 805996"/>
              <a:gd name="connsiteY8" fmla="*/ 3404097 h 3587922"/>
              <a:gd name="connsiteX9" fmla="*/ 239944 w 805996"/>
              <a:gd name="connsiteY9" fmla="*/ 2939957 h 3587922"/>
              <a:gd name="connsiteX10" fmla="*/ 356427 w 805996"/>
              <a:gd name="connsiteY10" fmla="*/ 2528824 h 3587922"/>
              <a:gd name="connsiteX11" fmla="*/ 378620 w 805996"/>
              <a:gd name="connsiteY11" fmla="*/ 1294152 h 3587922"/>
              <a:gd name="connsiteX12" fmla="*/ 366410 w 805996"/>
              <a:gd name="connsiteY12" fmla="*/ 801905 h 3587922"/>
              <a:gd name="connsiteX13" fmla="*/ 85620 w 805996"/>
              <a:gd name="connsiteY13" fmla="*/ 383824 h 3587922"/>
              <a:gd name="connsiteX14" fmla="*/ 386485 w 805996"/>
              <a:gd name="connsiteY14" fmla="*/ 32738 h 3587922"/>
              <a:gd name="connsiteX15" fmla="*/ 704665 w 805996"/>
              <a:gd name="connsiteY15" fmla="*/ 36344 h 3587922"/>
              <a:gd name="connsiteX0" fmla="*/ 688154 w 789485"/>
              <a:gd name="connsiteY0" fmla="*/ 36344 h 3557745"/>
              <a:gd name="connsiteX1" fmla="*/ 786712 w 789485"/>
              <a:gd name="connsiteY1" fmla="*/ 298555 h 3557745"/>
              <a:gd name="connsiteX2" fmla="*/ 601296 w 789485"/>
              <a:gd name="connsiteY2" fmla="*/ 665984 h 3557745"/>
              <a:gd name="connsiteX3" fmla="*/ 552254 w 789485"/>
              <a:gd name="connsiteY3" fmla="*/ 1234497 h 3557745"/>
              <a:gd name="connsiteX4" fmla="*/ 547147 w 789485"/>
              <a:gd name="connsiteY4" fmla="*/ 2571494 h 3557745"/>
              <a:gd name="connsiteX5" fmla="*/ 657890 w 789485"/>
              <a:gd name="connsiteY5" fmla="*/ 3035544 h 3557745"/>
              <a:gd name="connsiteX6" fmla="*/ 719152 w 789485"/>
              <a:gd name="connsiteY6" fmla="*/ 3363078 h 3557745"/>
              <a:gd name="connsiteX7" fmla="*/ 435247 w 789485"/>
              <a:gd name="connsiteY7" fmla="*/ 3550083 h 3557745"/>
              <a:gd name="connsiteX8" fmla="*/ 11840 w 789485"/>
              <a:gd name="connsiteY8" fmla="*/ 3404097 h 3557745"/>
              <a:gd name="connsiteX9" fmla="*/ 223433 w 789485"/>
              <a:gd name="connsiteY9" fmla="*/ 2939957 h 3557745"/>
              <a:gd name="connsiteX10" fmla="*/ 339916 w 789485"/>
              <a:gd name="connsiteY10" fmla="*/ 2528824 h 3557745"/>
              <a:gd name="connsiteX11" fmla="*/ 362109 w 789485"/>
              <a:gd name="connsiteY11" fmla="*/ 1294152 h 3557745"/>
              <a:gd name="connsiteX12" fmla="*/ 349899 w 789485"/>
              <a:gd name="connsiteY12" fmla="*/ 801905 h 3557745"/>
              <a:gd name="connsiteX13" fmla="*/ 69109 w 789485"/>
              <a:gd name="connsiteY13" fmla="*/ 383824 h 3557745"/>
              <a:gd name="connsiteX14" fmla="*/ 369974 w 789485"/>
              <a:gd name="connsiteY14" fmla="*/ 32738 h 3557745"/>
              <a:gd name="connsiteX15" fmla="*/ 688154 w 789485"/>
              <a:gd name="connsiteY15" fmla="*/ 36344 h 35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9485" h="3557745">
                <a:moveTo>
                  <a:pt x="688154" y="36344"/>
                </a:moveTo>
                <a:cubicBezTo>
                  <a:pt x="757610" y="80647"/>
                  <a:pt x="801188" y="193615"/>
                  <a:pt x="786712" y="298555"/>
                </a:cubicBezTo>
                <a:cubicBezTo>
                  <a:pt x="772236" y="403495"/>
                  <a:pt x="640372" y="509994"/>
                  <a:pt x="601296" y="665984"/>
                </a:cubicBezTo>
                <a:cubicBezTo>
                  <a:pt x="562220" y="821974"/>
                  <a:pt x="561279" y="916912"/>
                  <a:pt x="552254" y="1234497"/>
                </a:cubicBezTo>
                <a:cubicBezTo>
                  <a:pt x="543229" y="1552082"/>
                  <a:pt x="529541" y="2271320"/>
                  <a:pt x="547147" y="2571494"/>
                </a:cubicBezTo>
                <a:cubicBezTo>
                  <a:pt x="564753" y="2871668"/>
                  <a:pt x="559464" y="2875257"/>
                  <a:pt x="657890" y="3035544"/>
                </a:cubicBezTo>
                <a:cubicBezTo>
                  <a:pt x="756316" y="3195831"/>
                  <a:pt x="756259" y="3277322"/>
                  <a:pt x="719152" y="3363078"/>
                </a:cubicBezTo>
                <a:cubicBezTo>
                  <a:pt x="682045" y="3448835"/>
                  <a:pt x="553132" y="3543247"/>
                  <a:pt x="435247" y="3550083"/>
                </a:cubicBezTo>
                <a:cubicBezTo>
                  <a:pt x="317362" y="3556919"/>
                  <a:pt x="70974" y="3595133"/>
                  <a:pt x="11840" y="3404097"/>
                </a:cubicBezTo>
                <a:cubicBezTo>
                  <a:pt x="-47294" y="3213061"/>
                  <a:pt x="129508" y="3102396"/>
                  <a:pt x="223433" y="2939957"/>
                </a:cubicBezTo>
                <a:cubicBezTo>
                  <a:pt x="317358" y="2777518"/>
                  <a:pt x="316803" y="2803125"/>
                  <a:pt x="339916" y="2528824"/>
                </a:cubicBezTo>
                <a:cubicBezTo>
                  <a:pt x="363029" y="2254523"/>
                  <a:pt x="360445" y="1581972"/>
                  <a:pt x="362109" y="1294152"/>
                </a:cubicBezTo>
                <a:cubicBezTo>
                  <a:pt x="363773" y="1006332"/>
                  <a:pt x="398732" y="953626"/>
                  <a:pt x="349899" y="801905"/>
                </a:cubicBezTo>
                <a:cubicBezTo>
                  <a:pt x="301066" y="650184"/>
                  <a:pt x="89157" y="449098"/>
                  <a:pt x="69109" y="383824"/>
                </a:cubicBezTo>
                <a:cubicBezTo>
                  <a:pt x="29012" y="253276"/>
                  <a:pt x="163714" y="96089"/>
                  <a:pt x="369974" y="32738"/>
                </a:cubicBezTo>
                <a:cubicBezTo>
                  <a:pt x="524670" y="-14775"/>
                  <a:pt x="618698" y="-7959"/>
                  <a:pt x="688154" y="36344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DB35967-1F72-43C9-8EF5-DE2F7DE56BDC}"/>
              </a:ext>
            </a:extLst>
          </p:cNvPr>
          <p:cNvSpPr/>
          <p:nvPr/>
        </p:nvSpPr>
        <p:spPr>
          <a:xfrm>
            <a:off x="3883001" y="6194728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A57DBDD-40B5-4FFD-B611-336700E01263}"/>
              </a:ext>
            </a:extLst>
          </p:cNvPr>
          <p:cNvSpPr/>
          <p:nvPr/>
        </p:nvSpPr>
        <p:spPr>
          <a:xfrm>
            <a:off x="2970004" y="3563942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2E5D75B-67C3-495C-A318-606BDF93B52C}"/>
              </a:ext>
            </a:extLst>
          </p:cNvPr>
          <p:cNvSpPr/>
          <p:nvPr/>
        </p:nvSpPr>
        <p:spPr>
          <a:xfrm>
            <a:off x="3142797" y="2792384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CFE120F-9505-4311-89DE-E87D43B3B8D9}"/>
              </a:ext>
            </a:extLst>
          </p:cNvPr>
          <p:cNvSpPr/>
          <p:nvPr/>
        </p:nvSpPr>
        <p:spPr>
          <a:xfrm>
            <a:off x="3466791" y="2877545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EA49BF6-A99A-470B-926D-C776CCC14931}"/>
              </a:ext>
            </a:extLst>
          </p:cNvPr>
          <p:cNvSpPr/>
          <p:nvPr/>
        </p:nvSpPr>
        <p:spPr>
          <a:xfrm>
            <a:off x="4370552" y="2940552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46173A-9C97-478A-B441-4AFB285BE9C9}"/>
              </a:ext>
            </a:extLst>
          </p:cNvPr>
          <p:cNvSpPr/>
          <p:nvPr/>
        </p:nvSpPr>
        <p:spPr>
          <a:xfrm>
            <a:off x="4665916" y="2755854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FE1A3AB-E774-4004-AD7F-0DB84A352ECD}"/>
              </a:ext>
            </a:extLst>
          </p:cNvPr>
          <p:cNvSpPr/>
          <p:nvPr/>
        </p:nvSpPr>
        <p:spPr>
          <a:xfrm>
            <a:off x="7577224" y="2806929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8186DAB-7E87-4685-9861-BA3BFBEE47A9}"/>
              </a:ext>
            </a:extLst>
          </p:cNvPr>
          <p:cNvSpPr/>
          <p:nvPr/>
        </p:nvSpPr>
        <p:spPr>
          <a:xfrm>
            <a:off x="4593796" y="3049413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0B893A8-1447-40A9-B747-5F9943FCD76D}"/>
                  </a:ext>
                </a:extLst>
              </p:cNvPr>
              <p:cNvSpPr txBox="1"/>
              <p:nvPr/>
            </p:nvSpPr>
            <p:spPr>
              <a:xfrm>
                <a:off x="4001067" y="6410912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0B893A8-1447-40A9-B747-5F9943FCD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67" y="6410912"/>
                <a:ext cx="423701" cy="584775"/>
              </a:xfrm>
              <a:prstGeom prst="rect">
                <a:avLst/>
              </a:prstGeom>
              <a:blipFill>
                <a:blip r:embed="rId7"/>
                <a:stretch>
                  <a:fillRect r="-1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7F08D814-4C4F-44E5-89FE-5516FBBA6B05}"/>
              </a:ext>
            </a:extLst>
          </p:cNvPr>
          <p:cNvSpPr/>
          <p:nvPr/>
        </p:nvSpPr>
        <p:spPr>
          <a:xfrm>
            <a:off x="7614951" y="5041389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0B6B1C1-AC67-43F5-9C2E-CEE6E68F75FF}"/>
              </a:ext>
            </a:extLst>
          </p:cNvPr>
          <p:cNvSpPr/>
          <p:nvPr/>
        </p:nvSpPr>
        <p:spPr>
          <a:xfrm>
            <a:off x="7380582" y="5323855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66A59FD-3B23-40AC-B72C-70E17B6C4EBB}"/>
              </a:ext>
            </a:extLst>
          </p:cNvPr>
          <p:cNvSpPr/>
          <p:nvPr/>
        </p:nvSpPr>
        <p:spPr>
          <a:xfrm>
            <a:off x="5580241" y="3173770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8701846-357E-48FF-8477-7F6BEF1E7904}"/>
              </a:ext>
            </a:extLst>
          </p:cNvPr>
          <p:cNvSpPr/>
          <p:nvPr/>
        </p:nvSpPr>
        <p:spPr>
          <a:xfrm>
            <a:off x="5740278" y="2891873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17EE7FB-E53F-4B19-8C74-B9DAC5D6E5D4}"/>
                  </a:ext>
                </a:extLst>
              </p:cNvPr>
              <p:cNvSpPr txBox="1"/>
              <p:nvPr/>
            </p:nvSpPr>
            <p:spPr>
              <a:xfrm>
                <a:off x="2503462" y="3826543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17EE7FB-E53F-4B19-8C74-B9DAC5D6E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62" y="3826543"/>
                <a:ext cx="423701" cy="584775"/>
              </a:xfrm>
              <a:prstGeom prst="rect">
                <a:avLst/>
              </a:prstGeom>
              <a:blipFill>
                <a:blip r:embed="rId8"/>
                <a:stretch>
                  <a:fillRect r="-11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4B17AF5-7896-4CB2-8035-D902419B693E}"/>
                  </a:ext>
                </a:extLst>
              </p:cNvPr>
              <p:cNvSpPr txBox="1"/>
              <p:nvPr/>
            </p:nvSpPr>
            <p:spPr>
              <a:xfrm>
                <a:off x="7509612" y="6328124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4B17AF5-7896-4CB2-8035-D902419B6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612" y="6328124"/>
                <a:ext cx="423701" cy="584775"/>
              </a:xfrm>
              <a:prstGeom prst="rect">
                <a:avLst/>
              </a:prstGeom>
              <a:blipFill>
                <a:blip r:embed="rId9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83AA1C-E65F-474C-A034-4E4CD5CBB334}"/>
                  </a:ext>
                </a:extLst>
              </p:cNvPr>
              <p:cNvSpPr txBox="1"/>
              <p:nvPr/>
            </p:nvSpPr>
            <p:spPr>
              <a:xfrm>
                <a:off x="5101540" y="4068096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83AA1C-E65F-474C-A034-4E4CD5CBB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40" y="4068096"/>
                <a:ext cx="423701" cy="584775"/>
              </a:xfrm>
              <a:prstGeom prst="rect">
                <a:avLst/>
              </a:prstGeom>
              <a:blipFill>
                <a:blip r:embed="rId10"/>
                <a:stretch>
                  <a:fillRect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FA91011-CE0E-4373-9656-D2C3A7FA2F9B}"/>
                  </a:ext>
                </a:extLst>
              </p:cNvPr>
              <p:cNvSpPr txBox="1"/>
              <p:nvPr/>
            </p:nvSpPr>
            <p:spPr>
              <a:xfrm>
                <a:off x="7756389" y="3434653"/>
                <a:ext cx="423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FA91011-CE0E-4373-9656-D2C3A7FA2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89" y="3434653"/>
                <a:ext cx="423701" cy="584775"/>
              </a:xfrm>
              <a:prstGeom prst="rect">
                <a:avLst/>
              </a:prstGeom>
              <a:blipFill>
                <a:blip r:embed="rId11"/>
                <a:stretch>
                  <a:fillRect r="-1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1">
            <a:extLst>
              <a:ext uri="{FF2B5EF4-FFF2-40B4-BE49-F238E27FC236}">
                <a16:creationId xmlns:a16="http://schemas.microsoft.com/office/drawing/2014/main" id="{5D06BD78-CCF0-4D2F-BCC1-DDD7E09563DB}"/>
              </a:ext>
            </a:extLst>
          </p:cNvPr>
          <p:cNvSpPr txBox="1">
            <a:spLocks/>
          </p:cNvSpPr>
          <p:nvPr/>
        </p:nvSpPr>
        <p:spPr>
          <a:xfrm>
            <a:off x="536792" y="-59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altLang="ko-KR" dirty="0"/>
              <a:t>Solution: hypergraph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1EF3A-A479-4A13-9969-3591898D26CD}"/>
              </a:ext>
            </a:extLst>
          </p:cNvPr>
          <p:cNvSpPr/>
          <p:nvPr/>
        </p:nvSpPr>
        <p:spPr>
          <a:xfrm>
            <a:off x="3433030" y="4516698"/>
            <a:ext cx="1608712" cy="2028679"/>
          </a:xfrm>
          <a:prstGeom prst="rect">
            <a:avLst/>
          </a:prstGeom>
          <a:noFill/>
          <a:ln w="57150">
            <a:solidFill>
              <a:srgbClr val="FF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DD6E0-6338-43F9-B83B-83F21896BC68}"/>
              </a:ext>
            </a:extLst>
          </p:cNvPr>
          <p:cNvSpPr/>
          <p:nvPr/>
        </p:nvSpPr>
        <p:spPr>
          <a:xfrm>
            <a:off x="6665468" y="4914376"/>
            <a:ext cx="2111987" cy="156594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FB206-5F45-4AE0-B999-2187C065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967AD8-FC07-46B7-987B-73EC51DCC750}"/>
              </a:ext>
            </a:extLst>
          </p:cNvPr>
          <p:cNvSpPr/>
          <p:nvPr/>
        </p:nvSpPr>
        <p:spPr>
          <a:xfrm>
            <a:off x="521302" y="1059267"/>
            <a:ext cx="111339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We treat each local feature as a node, and connect these nodes using hyperedges.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The relation of local features are found by spatial verification.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i="1" dirty="0"/>
              <a:t>Recall: two representative reranking methods are diffusion and spatial verification. 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53017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5" grpId="0" animBg="1"/>
      <p:bldP spid="5" grpId="1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9618442-74F6-4F07-AA23-068D9A90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29" y="1553845"/>
            <a:ext cx="7487039" cy="2412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C5750A-C584-486A-B6BB-DB0965AC7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55" b="5970"/>
          <a:stretch/>
        </p:blipFill>
        <p:spPr>
          <a:xfrm>
            <a:off x="1528907" y="5842514"/>
            <a:ext cx="8754739" cy="68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CC86B-62D2-4FF2-8E87-4C2A8AEA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7" y="-50442"/>
            <a:ext cx="10515600" cy="1325563"/>
          </a:xfrm>
        </p:spPr>
        <p:txBody>
          <a:bodyPr/>
          <a:lstStyle/>
          <a:p>
            <a:r>
              <a:rPr lang="en-US" altLang="ko-KR" dirty="0"/>
              <a:t>Quantitative result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45A281-75E1-4B89-9D2E-DCE38D690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b="52627"/>
          <a:stretch/>
        </p:blipFill>
        <p:spPr>
          <a:xfrm>
            <a:off x="1085944" y="4563526"/>
            <a:ext cx="8754739" cy="713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0E8B78-AE97-400E-9C82-1545527E170A}"/>
              </a:ext>
            </a:extLst>
          </p:cNvPr>
          <p:cNvSpPr txBox="1"/>
          <p:nvPr/>
        </p:nvSpPr>
        <p:spPr>
          <a:xfrm>
            <a:off x="2752530" y="1008865"/>
            <a:ext cx="60788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zh-CN" sz="2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ignificant performance improvement</a:t>
            </a:r>
            <a:endParaRPr lang="ko-KR" altLang="en-US" sz="2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6C0EB-0800-43C4-A782-D694D1AE3684}"/>
              </a:ext>
            </a:extLst>
          </p:cNvPr>
          <p:cNvSpPr/>
          <p:nvPr/>
        </p:nvSpPr>
        <p:spPr>
          <a:xfrm>
            <a:off x="4982547" y="3658384"/>
            <a:ext cx="457200" cy="1821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82D26-843F-463C-A54C-88855F712A73}"/>
              </a:ext>
            </a:extLst>
          </p:cNvPr>
          <p:cNvSpPr/>
          <p:nvPr/>
        </p:nvSpPr>
        <p:spPr>
          <a:xfrm>
            <a:off x="6114662" y="3666410"/>
            <a:ext cx="457200" cy="1821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AA35CA-60CC-407B-83BC-F2623AD162ED}"/>
              </a:ext>
            </a:extLst>
          </p:cNvPr>
          <p:cNvSpPr/>
          <p:nvPr/>
        </p:nvSpPr>
        <p:spPr>
          <a:xfrm>
            <a:off x="4982547" y="4851663"/>
            <a:ext cx="923730" cy="281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8F160-9EEC-4E5E-BF65-A95420446849}"/>
              </a:ext>
            </a:extLst>
          </p:cNvPr>
          <p:cNvSpPr/>
          <p:nvPr/>
        </p:nvSpPr>
        <p:spPr>
          <a:xfrm>
            <a:off x="4030824" y="6166865"/>
            <a:ext cx="830425" cy="365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F4C944E-F022-413F-B90B-738D785C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04CDF-795C-4E2E-9CB1-31CE91E55247}"/>
              </a:ext>
            </a:extLst>
          </p:cNvPr>
          <p:cNvSpPr txBox="1"/>
          <p:nvPr/>
        </p:nvSpPr>
        <p:spPr>
          <a:xfrm>
            <a:off x="793102" y="1012245"/>
            <a:ext cx="1959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Cambria" panose="02040503050406030204" pitchFamily="18" charset="0"/>
                <a:ea typeface="Cambria" panose="02040503050406030204" pitchFamily="18" charset="0"/>
              </a:rPr>
              <a:t>Accuracy:</a:t>
            </a:r>
            <a:endParaRPr lang="ko-KR" altLang="en-US" sz="2600" dirty="0">
              <a:latin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41B0F-6FBC-40BF-B2A6-A4E3D43E28C3}"/>
              </a:ext>
            </a:extLst>
          </p:cNvPr>
          <p:cNvSpPr txBox="1"/>
          <p:nvPr/>
        </p:nvSpPr>
        <p:spPr>
          <a:xfrm>
            <a:off x="793101" y="4087737"/>
            <a:ext cx="1959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Cambria" panose="02040503050406030204" pitchFamily="18" charset="0"/>
              </a:rPr>
              <a:t>Memory:</a:t>
            </a:r>
            <a:endParaRPr lang="ko-KR" altLang="en-US" sz="2600" dirty="0">
              <a:latin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D37D00-7BE9-443B-8BD7-4C6C8E2D9279}"/>
              </a:ext>
            </a:extLst>
          </p:cNvPr>
          <p:cNvSpPr txBox="1"/>
          <p:nvPr/>
        </p:nvSpPr>
        <p:spPr>
          <a:xfrm>
            <a:off x="793102" y="5329674"/>
            <a:ext cx="1959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Cambria" panose="02040503050406030204" pitchFamily="18" charset="0"/>
              </a:rPr>
              <a:t>Speed:</a:t>
            </a:r>
            <a:endParaRPr lang="ko-KR" altLang="en-US" sz="2600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839C39-BE49-4EA3-8FB3-8801DEECAD0A}"/>
              </a:ext>
            </a:extLst>
          </p:cNvPr>
          <p:cNvSpPr txBox="1"/>
          <p:nvPr/>
        </p:nvSpPr>
        <p:spPr>
          <a:xfrm>
            <a:off x="2615388" y="4082220"/>
            <a:ext cx="9215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FF0000"/>
                </a:solidFill>
                <a:latin typeface="Cambria" panose="02040503050406030204" pitchFamily="18" charset="0"/>
              </a:rPr>
              <a:t>no much extra storage required; smaller than the global feature</a:t>
            </a:r>
            <a:endParaRPr lang="ko-KR" altLang="en-US" sz="2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12DB5-47F8-44C6-901D-035F37937478}"/>
              </a:ext>
            </a:extLst>
          </p:cNvPr>
          <p:cNvSpPr txBox="1"/>
          <p:nvPr/>
        </p:nvSpPr>
        <p:spPr>
          <a:xfrm>
            <a:off x="2317101" y="5309277"/>
            <a:ext cx="60788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zh-CN" sz="2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ignificant performance improvement</a:t>
            </a:r>
            <a:endParaRPr lang="ko-KR" altLang="en-US" sz="2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6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 animBg="1"/>
      <p:bldP spid="16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5BD7-3F02-4FF0-B665-28EA83EC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38" y="0"/>
            <a:ext cx="10515600" cy="1325563"/>
          </a:xfrm>
        </p:spPr>
        <p:txBody>
          <a:bodyPr/>
          <a:lstStyle/>
          <a:p>
            <a:r>
              <a:rPr lang="en-US" altLang="ko-KR" dirty="0"/>
              <a:t>Qualitative result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D9CC5-9BD4-476E-9B0B-E7660A20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81C405-8D6E-4BEF-8DC9-BBBF8C2E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36" y="1864539"/>
            <a:ext cx="1779712" cy="2300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105322-C954-43B1-A874-294FE7C0B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03" y="1864539"/>
            <a:ext cx="1779712" cy="2300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C8D655-C879-4DBD-AFC4-46ABE4EF0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69" y="2205995"/>
            <a:ext cx="2224640" cy="16174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946CF-2FF8-4C5B-A4CF-FCF8C4183C0C}"/>
              </a:ext>
            </a:extLst>
          </p:cNvPr>
          <p:cNvSpPr/>
          <p:nvPr/>
        </p:nvSpPr>
        <p:spPr>
          <a:xfrm>
            <a:off x="2672092" y="2271698"/>
            <a:ext cx="791873" cy="115259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D9E1F-B63A-40F7-BCDC-56C8ABA1928F}"/>
              </a:ext>
            </a:extLst>
          </p:cNvPr>
          <p:cNvSpPr/>
          <p:nvPr/>
        </p:nvSpPr>
        <p:spPr>
          <a:xfrm>
            <a:off x="4353821" y="3213175"/>
            <a:ext cx="381525" cy="4662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DAD5B-569F-4522-B1C5-2F32DC00D12E}"/>
              </a:ext>
            </a:extLst>
          </p:cNvPr>
          <p:cNvSpPr/>
          <p:nvPr/>
        </p:nvSpPr>
        <p:spPr>
          <a:xfrm>
            <a:off x="4801160" y="2266145"/>
            <a:ext cx="893610" cy="13464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4B6E12-0696-4613-9EA0-359CBF5EA5FE}"/>
              </a:ext>
            </a:extLst>
          </p:cNvPr>
          <p:cNvSpPr/>
          <p:nvPr/>
        </p:nvSpPr>
        <p:spPr>
          <a:xfrm>
            <a:off x="6509545" y="2716759"/>
            <a:ext cx="856856" cy="103288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23680C-D019-4E48-84B0-FE9B03D5501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463965" y="2847997"/>
            <a:ext cx="889856" cy="59831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1ADDA7-CDA0-48F5-88D0-D242B000613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694768" y="2939367"/>
            <a:ext cx="814777" cy="29383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F97BD-206B-484C-80FC-D033841D4781}"/>
              </a:ext>
            </a:extLst>
          </p:cNvPr>
          <p:cNvGrpSpPr/>
          <p:nvPr/>
        </p:nvGrpSpPr>
        <p:grpSpPr>
          <a:xfrm>
            <a:off x="1782236" y="4589879"/>
            <a:ext cx="8429101" cy="1682969"/>
            <a:chOff x="256138" y="18451042"/>
            <a:chExt cx="11679725" cy="270000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10BF43B-AF3E-48EC-B114-C000E9DC1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38" y="18451042"/>
              <a:ext cx="3600000" cy="270000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68F562A-9EEE-4FCC-92A1-CFEA83CBF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000" y="18451042"/>
              <a:ext cx="3600000" cy="270000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B35402-FD56-4151-9452-B74F1324C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5863" y="18451043"/>
              <a:ext cx="3600000" cy="2700001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227A866-319B-426B-9248-0C1943B76FBA}"/>
              </a:ext>
            </a:extLst>
          </p:cNvPr>
          <p:cNvSpPr/>
          <p:nvPr/>
        </p:nvSpPr>
        <p:spPr>
          <a:xfrm>
            <a:off x="2041907" y="4876144"/>
            <a:ext cx="2077989" cy="126918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2C57BC-FA8A-4D35-9A3D-B7ED7D08D62B}"/>
              </a:ext>
            </a:extLst>
          </p:cNvPr>
          <p:cNvSpPr/>
          <p:nvPr/>
        </p:nvSpPr>
        <p:spPr>
          <a:xfrm>
            <a:off x="4740464" y="4624418"/>
            <a:ext cx="713272" cy="93845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9C583-724F-42E3-BEF6-6A85EC7301D8}"/>
              </a:ext>
            </a:extLst>
          </p:cNvPr>
          <p:cNvSpPr/>
          <p:nvPr/>
        </p:nvSpPr>
        <p:spPr>
          <a:xfrm>
            <a:off x="6354238" y="5076028"/>
            <a:ext cx="625540" cy="4868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BD5886-D1C4-47FA-AEEA-D7CEE4C034F9}"/>
              </a:ext>
            </a:extLst>
          </p:cNvPr>
          <p:cNvSpPr/>
          <p:nvPr/>
        </p:nvSpPr>
        <p:spPr>
          <a:xfrm>
            <a:off x="8912301" y="4701748"/>
            <a:ext cx="1039364" cy="12470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0620AE-CAE3-45AE-B553-47F3AF88ECE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119897" y="5093646"/>
            <a:ext cx="620567" cy="4170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8200F4-DDC4-42D4-8BEE-DD4553F8F47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979777" y="5319451"/>
            <a:ext cx="1932524" cy="581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E0C09E0-5A4B-47E9-991D-98A8484C22F1}"/>
              </a:ext>
            </a:extLst>
          </p:cNvPr>
          <p:cNvSpPr/>
          <p:nvPr/>
        </p:nvSpPr>
        <p:spPr>
          <a:xfrm>
            <a:off x="1782236" y="1864539"/>
            <a:ext cx="1779712" cy="23003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CDD5FB-2454-4772-991A-D70D2AA8C752}"/>
              </a:ext>
            </a:extLst>
          </p:cNvPr>
          <p:cNvSpPr/>
          <p:nvPr/>
        </p:nvSpPr>
        <p:spPr>
          <a:xfrm>
            <a:off x="3970302" y="1859695"/>
            <a:ext cx="1779712" cy="23003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E6B1EE-050E-4369-9162-68083FF3D881}"/>
              </a:ext>
            </a:extLst>
          </p:cNvPr>
          <p:cNvSpPr/>
          <p:nvPr/>
        </p:nvSpPr>
        <p:spPr>
          <a:xfrm>
            <a:off x="6158368" y="2186518"/>
            <a:ext cx="2224640" cy="163690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CBD86F-1F9E-4028-9CC8-68DFB8CC5CE9}"/>
              </a:ext>
            </a:extLst>
          </p:cNvPr>
          <p:cNvSpPr/>
          <p:nvPr/>
        </p:nvSpPr>
        <p:spPr>
          <a:xfrm>
            <a:off x="1760139" y="4603617"/>
            <a:ext cx="2620168" cy="166923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E0542F-590A-40FA-8FEF-51E1101288C5}"/>
              </a:ext>
            </a:extLst>
          </p:cNvPr>
          <p:cNvSpPr/>
          <p:nvPr/>
        </p:nvSpPr>
        <p:spPr>
          <a:xfrm>
            <a:off x="4675654" y="4576271"/>
            <a:ext cx="2620168" cy="169657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DF7CFD-D088-4738-9CF6-3090B3A88191}"/>
              </a:ext>
            </a:extLst>
          </p:cNvPr>
          <p:cNvSpPr/>
          <p:nvPr/>
        </p:nvSpPr>
        <p:spPr>
          <a:xfrm>
            <a:off x="7613265" y="4589944"/>
            <a:ext cx="2620168" cy="169657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8FE154-4CFD-4597-A41C-D6C3E7A0CD94}"/>
              </a:ext>
            </a:extLst>
          </p:cNvPr>
          <p:cNvSpPr/>
          <p:nvPr/>
        </p:nvSpPr>
        <p:spPr>
          <a:xfrm>
            <a:off x="2905119" y="2513141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75AD44-F566-4FB8-9F5F-8485AC6E5623}"/>
              </a:ext>
            </a:extLst>
          </p:cNvPr>
          <p:cNvSpPr/>
          <p:nvPr/>
        </p:nvSpPr>
        <p:spPr>
          <a:xfrm>
            <a:off x="3096058" y="3142558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075C8F-FDF1-4B81-BC6D-C7F9BB9641B6}"/>
              </a:ext>
            </a:extLst>
          </p:cNvPr>
          <p:cNvSpPr/>
          <p:nvPr/>
        </p:nvSpPr>
        <p:spPr>
          <a:xfrm>
            <a:off x="4481334" y="3353677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688E9C-E08B-40EC-A260-3E04A58E5BC8}"/>
              </a:ext>
            </a:extLst>
          </p:cNvPr>
          <p:cNvSpPr/>
          <p:nvPr/>
        </p:nvSpPr>
        <p:spPr>
          <a:xfrm>
            <a:off x="5175846" y="2460977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80034E-938F-4CBA-A613-4DA8CC515D3B}"/>
              </a:ext>
            </a:extLst>
          </p:cNvPr>
          <p:cNvSpPr/>
          <p:nvPr/>
        </p:nvSpPr>
        <p:spPr>
          <a:xfrm>
            <a:off x="5348700" y="3238659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3F05D3-506E-42D1-987E-C7F73C983C20}"/>
              </a:ext>
            </a:extLst>
          </p:cNvPr>
          <p:cNvSpPr/>
          <p:nvPr/>
        </p:nvSpPr>
        <p:spPr>
          <a:xfrm>
            <a:off x="6689960" y="2863737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D9C168-BC33-4B87-8BBF-F36434B80E88}"/>
              </a:ext>
            </a:extLst>
          </p:cNvPr>
          <p:cNvSpPr/>
          <p:nvPr/>
        </p:nvSpPr>
        <p:spPr>
          <a:xfrm>
            <a:off x="6986512" y="3463567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C2B761-1843-4F96-87BE-8F2EE2A12B3E}"/>
              </a:ext>
            </a:extLst>
          </p:cNvPr>
          <p:cNvSpPr/>
          <p:nvPr/>
        </p:nvSpPr>
        <p:spPr>
          <a:xfrm>
            <a:off x="2219569" y="5547572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FFEAC0-E705-42AD-A5B9-687C504A0003}"/>
              </a:ext>
            </a:extLst>
          </p:cNvPr>
          <p:cNvSpPr/>
          <p:nvPr/>
        </p:nvSpPr>
        <p:spPr>
          <a:xfrm>
            <a:off x="3839962" y="5264568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601BE1-9F97-4DE4-B948-ADC96939BC7B}"/>
              </a:ext>
            </a:extLst>
          </p:cNvPr>
          <p:cNvSpPr/>
          <p:nvPr/>
        </p:nvSpPr>
        <p:spPr>
          <a:xfrm>
            <a:off x="5175846" y="4952412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E0C599-0439-4096-89EB-23DC1DD32987}"/>
              </a:ext>
            </a:extLst>
          </p:cNvPr>
          <p:cNvSpPr/>
          <p:nvPr/>
        </p:nvSpPr>
        <p:spPr>
          <a:xfrm>
            <a:off x="6582827" y="5272757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6331F9-4671-4A23-BAA1-6DE7B6F709E2}"/>
              </a:ext>
            </a:extLst>
          </p:cNvPr>
          <p:cNvSpPr/>
          <p:nvPr/>
        </p:nvSpPr>
        <p:spPr>
          <a:xfrm>
            <a:off x="9085023" y="5326526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9C931DE-2E52-459F-9114-CB824676B27F}"/>
              </a:ext>
            </a:extLst>
          </p:cNvPr>
          <p:cNvSpPr/>
          <p:nvPr/>
        </p:nvSpPr>
        <p:spPr>
          <a:xfrm>
            <a:off x="9743832" y="5265131"/>
            <a:ext cx="144238" cy="14123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Freeform 36">
            <a:extLst>
              <a:ext uri="{FF2B5EF4-FFF2-40B4-BE49-F238E27FC236}">
                <a16:creationId xmlns:a16="http://schemas.microsoft.com/office/drawing/2014/main" id="{6BDF335C-39CF-408A-9CFE-E66F563180AD}"/>
              </a:ext>
            </a:extLst>
          </p:cNvPr>
          <p:cNvSpPr/>
          <p:nvPr/>
        </p:nvSpPr>
        <p:spPr>
          <a:xfrm rot="15225098">
            <a:off x="3185622" y="3791243"/>
            <a:ext cx="1165942" cy="3297051"/>
          </a:xfrm>
          <a:custGeom>
            <a:avLst/>
            <a:gdLst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297544 w 852131"/>
              <a:gd name="connsiteY11" fmla="*/ 518225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297544 w 852131"/>
              <a:gd name="connsiteY11" fmla="*/ 518225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542000 w 852131"/>
              <a:gd name="connsiteY3" fmla="*/ 1200833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49160"/>
              <a:gd name="connsiteY0" fmla="*/ 65098 h 3524231"/>
              <a:gd name="connsiteX1" fmla="*/ 845069 w 849160"/>
              <a:gd name="connsiteY1" fmla="*/ 148093 h 3524231"/>
              <a:gd name="connsiteX2" fmla="*/ 683869 w 849160"/>
              <a:gd name="connsiteY2" fmla="*/ 435954 h 3524231"/>
              <a:gd name="connsiteX3" fmla="*/ 542000 w 849160"/>
              <a:gd name="connsiteY3" fmla="*/ 1200833 h 3524231"/>
              <a:gd name="connsiteX4" fmla="*/ 623557 w 849160"/>
              <a:gd name="connsiteY4" fmla="*/ 3044511 h 3524231"/>
              <a:gd name="connsiteX5" fmla="*/ 676616 w 849160"/>
              <a:gd name="connsiteY5" fmla="*/ 3070562 h 3524231"/>
              <a:gd name="connsiteX6" fmla="*/ 769227 w 849160"/>
              <a:gd name="connsiteY6" fmla="*/ 3192994 h 3524231"/>
              <a:gd name="connsiteX7" fmla="*/ 434804 w 849160"/>
              <a:gd name="connsiteY7" fmla="*/ 3512279 h 3524231"/>
              <a:gd name="connsiteX8" fmla="*/ 3116 w 849160"/>
              <a:gd name="connsiteY8" fmla="*/ 3346669 h 3524231"/>
              <a:gd name="connsiteX9" fmla="*/ 261328 w 849160"/>
              <a:gd name="connsiteY9" fmla="*/ 3047795 h 3524231"/>
              <a:gd name="connsiteX10" fmla="*/ 297544 w 849160"/>
              <a:gd name="connsiteY10" fmla="*/ 3038095 h 3524231"/>
              <a:gd name="connsiteX11" fmla="*/ 362673 w 849160"/>
              <a:gd name="connsiteY11" fmla="*/ 1225869 h 3524231"/>
              <a:gd name="connsiteX12" fmla="*/ 258858 w 849160"/>
              <a:gd name="connsiteY12" fmla="*/ 511055 h 3524231"/>
              <a:gd name="connsiteX13" fmla="*/ 98135 w 849160"/>
              <a:gd name="connsiteY13" fmla="*/ 377507 h 3524231"/>
              <a:gd name="connsiteX14" fmla="*/ 399000 w 849160"/>
              <a:gd name="connsiteY14" fmla="*/ 26421 h 3524231"/>
              <a:gd name="connsiteX15" fmla="*/ 787461 w 849160"/>
              <a:gd name="connsiteY15" fmla="*/ 65098 h 3524231"/>
              <a:gd name="connsiteX0" fmla="*/ 787461 w 849160"/>
              <a:gd name="connsiteY0" fmla="*/ 65098 h 3524231"/>
              <a:gd name="connsiteX1" fmla="*/ 845069 w 849160"/>
              <a:gd name="connsiteY1" fmla="*/ 148093 h 3524231"/>
              <a:gd name="connsiteX2" fmla="*/ 683869 w 849160"/>
              <a:gd name="connsiteY2" fmla="*/ 435954 h 3524231"/>
              <a:gd name="connsiteX3" fmla="*/ 542000 w 849160"/>
              <a:gd name="connsiteY3" fmla="*/ 1200833 h 3524231"/>
              <a:gd name="connsiteX4" fmla="*/ 623557 w 849160"/>
              <a:gd name="connsiteY4" fmla="*/ 3044511 h 3524231"/>
              <a:gd name="connsiteX5" fmla="*/ 676616 w 849160"/>
              <a:gd name="connsiteY5" fmla="*/ 3070562 h 3524231"/>
              <a:gd name="connsiteX6" fmla="*/ 769227 w 849160"/>
              <a:gd name="connsiteY6" fmla="*/ 3192994 h 3524231"/>
              <a:gd name="connsiteX7" fmla="*/ 434804 w 849160"/>
              <a:gd name="connsiteY7" fmla="*/ 3512279 h 3524231"/>
              <a:gd name="connsiteX8" fmla="*/ 3116 w 849160"/>
              <a:gd name="connsiteY8" fmla="*/ 3346669 h 3524231"/>
              <a:gd name="connsiteX9" fmla="*/ 261328 w 849160"/>
              <a:gd name="connsiteY9" fmla="*/ 3047795 h 3524231"/>
              <a:gd name="connsiteX10" fmla="*/ 297544 w 849160"/>
              <a:gd name="connsiteY10" fmla="*/ 3038095 h 3524231"/>
              <a:gd name="connsiteX11" fmla="*/ 362673 w 849160"/>
              <a:gd name="connsiteY11" fmla="*/ 1225869 h 3524231"/>
              <a:gd name="connsiteX12" fmla="*/ 258858 w 849160"/>
              <a:gd name="connsiteY12" fmla="*/ 511055 h 3524231"/>
              <a:gd name="connsiteX13" fmla="*/ 98135 w 849160"/>
              <a:gd name="connsiteY13" fmla="*/ 377507 h 3524231"/>
              <a:gd name="connsiteX14" fmla="*/ 399000 w 849160"/>
              <a:gd name="connsiteY14" fmla="*/ 26421 h 3524231"/>
              <a:gd name="connsiteX15" fmla="*/ 787461 w 849160"/>
              <a:gd name="connsiteY15" fmla="*/ 65098 h 3524231"/>
              <a:gd name="connsiteX0" fmla="*/ 717180 w 845279"/>
              <a:gd name="connsiteY0" fmla="*/ 45035 h 3539239"/>
              <a:gd name="connsiteX1" fmla="*/ 845069 w 845279"/>
              <a:gd name="connsiteY1" fmla="*/ 163101 h 3539239"/>
              <a:gd name="connsiteX2" fmla="*/ 683869 w 845279"/>
              <a:gd name="connsiteY2" fmla="*/ 450962 h 3539239"/>
              <a:gd name="connsiteX3" fmla="*/ 542000 w 845279"/>
              <a:gd name="connsiteY3" fmla="*/ 1215841 h 3539239"/>
              <a:gd name="connsiteX4" fmla="*/ 623557 w 845279"/>
              <a:gd name="connsiteY4" fmla="*/ 3059519 h 3539239"/>
              <a:gd name="connsiteX5" fmla="*/ 676616 w 845279"/>
              <a:gd name="connsiteY5" fmla="*/ 3085570 h 3539239"/>
              <a:gd name="connsiteX6" fmla="*/ 769227 w 845279"/>
              <a:gd name="connsiteY6" fmla="*/ 3208002 h 3539239"/>
              <a:gd name="connsiteX7" fmla="*/ 434804 w 845279"/>
              <a:gd name="connsiteY7" fmla="*/ 3527287 h 3539239"/>
              <a:gd name="connsiteX8" fmla="*/ 3116 w 845279"/>
              <a:gd name="connsiteY8" fmla="*/ 3361677 h 3539239"/>
              <a:gd name="connsiteX9" fmla="*/ 261328 w 845279"/>
              <a:gd name="connsiteY9" fmla="*/ 3062803 h 3539239"/>
              <a:gd name="connsiteX10" fmla="*/ 297544 w 845279"/>
              <a:gd name="connsiteY10" fmla="*/ 3053103 h 3539239"/>
              <a:gd name="connsiteX11" fmla="*/ 362673 w 845279"/>
              <a:gd name="connsiteY11" fmla="*/ 1240877 h 3539239"/>
              <a:gd name="connsiteX12" fmla="*/ 258858 w 845279"/>
              <a:gd name="connsiteY12" fmla="*/ 526063 h 3539239"/>
              <a:gd name="connsiteX13" fmla="*/ 98135 w 845279"/>
              <a:gd name="connsiteY13" fmla="*/ 392515 h 3539239"/>
              <a:gd name="connsiteX14" fmla="*/ 399000 w 845279"/>
              <a:gd name="connsiteY14" fmla="*/ 41429 h 3539239"/>
              <a:gd name="connsiteX15" fmla="*/ 717180 w 845279"/>
              <a:gd name="connsiteY15" fmla="*/ 45035 h 3539239"/>
              <a:gd name="connsiteX0" fmla="*/ 717180 w 845279"/>
              <a:gd name="connsiteY0" fmla="*/ 29337 h 3523541"/>
              <a:gd name="connsiteX1" fmla="*/ 845069 w 845279"/>
              <a:gd name="connsiteY1" fmla="*/ 147403 h 3523541"/>
              <a:gd name="connsiteX2" fmla="*/ 683869 w 845279"/>
              <a:gd name="connsiteY2" fmla="*/ 435264 h 3523541"/>
              <a:gd name="connsiteX3" fmla="*/ 542000 w 845279"/>
              <a:gd name="connsiteY3" fmla="*/ 1200143 h 3523541"/>
              <a:gd name="connsiteX4" fmla="*/ 623557 w 845279"/>
              <a:gd name="connsiteY4" fmla="*/ 3043821 h 3523541"/>
              <a:gd name="connsiteX5" fmla="*/ 676616 w 845279"/>
              <a:gd name="connsiteY5" fmla="*/ 3069872 h 3523541"/>
              <a:gd name="connsiteX6" fmla="*/ 769227 w 845279"/>
              <a:gd name="connsiteY6" fmla="*/ 3192304 h 3523541"/>
              <a:gd name="connsiteX7" fmla="*/ 434804 w 845279"/>
              <a:gd name="connsiteY7" fmla="*/ 3511589 h 3523541"/>
              <a:gd name="connsiteX8" fmla="*/ 3116 w 845279"/>
              <a:gd name="connsiteY8" fmla="*/ 3345979 h 3523541"/>
              <a:gd name="connsiteX9" fmla="*/ 261328 w 845279"/>
              <a:gd name="connsiteY9" fmla="*/ 3047105 h 3523541"/>
              <a:gd name="connsiteX10" fmla="*/ 297544 w 845279"/>
              <a:gd name="connsiteY10" fmla="*/ 3037405 h 3523541"/>
              <a:gd name="connsiteX11" fmla="*/ 362673 w 845279"/>
              <a:gd name="connsiteY11" fmla="*/ 1225179 h 3523541"/>
              <a:gd name="connsiteX12" fmla="*/ 258858 w 845279"/>
              <a:gd name="connsiteY12" fmla="*/ 510365 h 3523541"/>
              <a:gd name="connsiteX13" fmla="*/ 98135 w 845279"/>
              <a:gd name="connsiteY13" fmla="*/ 376817 h 3523541"/>
              <a:gd name="connsiteX14" fmla="*/ 399000 w 845279"/>
              <a:gd name="connsiteY14" fmla="*/ 25731 h 3523541"/>
              <a:gd name="connsiteX15" fmla="*/ 717180 w 845279"/>
              <a:gd name="connsiteY15" fmla="*/ 29337 h 3523541"/>
              <a:gd name="connsiteX0" fmla="*/ 717180 w 819309"/>
              <a:gd name="connsiteY0" fmla="*/ 31292 h 3525496"/>
              <a:gd name="connsiteX1" fmla="*/ 818766 w 819309"/>
              <a:gd name="connsiteY1" fmla="*/ 202069 h 3525496"/>
              <a:gd name="connsiteX2" fmla="*/ 683869 w 819309"/>
              <a:gd name="connsiteY2" fmla="*/ 437219 h 3525496"/>
              <a:gd name="connsiteX3" fmla="*/ 542000 w 819309"/>
              <a:gd name="connsiteY3" fmla="*/ 1202098 h 3525496"/>
              <a:gd name="connsiteX4" fmla="*/ 623557 w 819309"/>
              <a:gd name="connsiteY4" fmla="*/ 3045776 h 3525496"/>
              <a:gd name="connsiteX5" fmla="*/ 676616 w 819309"/>
              <a:gd name="connsiteY5" fmla="*/ 3071827 h 3525496"/>
              <a:gd name="connsiteX6" fmla="*/ 769227 w 819309"/>
              <a:gd name="connsiteY6" fmla="*/ 3194259 h 3525496"/>
              <a:gd name="connsiteX7" fmla="*/ 434804 w 819309"/>
              <a:gd name="connsiteY7" fmla="*/ 3513544 h 3525496"/>
              <a:gd name="connsiteX8" fmla="*/ 3116 w 819309"/>
              <a:gd name="connsiteY8" fmla="*/ 3347934 h 3525496"/>
              <a:gd name="connsiteX9" fmla="*/ 261328 w 819309"/>
              <a:gd name="connsiteY9" fmla="*/ 3049060 h 3525496"/>
              <a:gd name="connsiteX10" fmla="*/ 297544 w 819309"/>
              <a:gd name="connsiteY10" fmla="*/ 3039360 h 3525496"/>
              <a:gd name="connsiteX11" fmla="*/ 362673 w 819309"/>
              <a:gd name="connsiteY11" fmla="*/ 1227134 h 3525496"/>
              <a:gd name="connsiteX12" fmla="*/ 258858 w 819309"/>
              <a:gd name="connsiteY12" fmla="*/ 512320 h 3525496"/>
              <a:gd name="connsiteX13" fmla="*/ 98135 w 819309"/>
              <a:gd name="connsiteY13" fmla="*/ 378772 h 3525496"/>
              <a:gd name="connsiteX14" fmla="*/ 399000 w 819309"/>
              <a:gd name="connsiteY14" fmla="*/ 27686 h 3525496"/>
              <a:gd name="connsiteX15" fmla="*/ 717180 w 819309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258858 w 819250"/>
              <a:gd name="connsiteY12" fmla="*/ 512320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375342 w 819250"/>
              <a:gd name="connsiteY10" fmla="*/ 2779983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5658 w 817728"/>
              <a:gd name="connsiteY0" fmla="*/ 31292 h 3525496"/>
              <a:gd name="connsiteX1" fmla="*/ 817244 w 817728"/>
              <a:gd name="connsiteY1" fmla="*/ 202069 h 3525496"/>
              <a:gd name="connsiteX2" fmla="*/ 684469 w 817728"/>
              <a:gd name="connsiteY2" fmla="*/ 507987 h 3525496"/>
              <a:gd name="connsiteX3" fmla="*/ 540478 w 817728"/>
              <a:gd name="connsiteY3" fmla="*/ 1202098 h 3525496"/>
              <a:gd name="connsiteX4" fmla="*/ 622035 w 817728"/>
              <a:gd name="connsiteY4" fmla="*/ 3045776 h 3525496"/>
              <a:gd name="connsiteX5" fmla="*/ 675094 w 817728"/>
              <a:gd name="connsiteY5" fmla="*/ 3071827 h 3525496"/>
              <a:gd name="connsiteX6" fmla="*/ 767705 w 817728"/>
              <a:gd name="connsiteY6" fmla="*/ 3194259 h 3525496"/>
              <a:gd name="connsiteX7" fmla="*/ 433282 w 817728"/>
              <a:gd name="connsiteY7" fmla="*/ 3513544 h 3525496"/>
              <a:gd name="connsiteX8" fmla="*/ 1594 w 817728"/>
              <a:gd name="connsiteY8" fmla="*/ 3347934 h 3525496"/>
              <a:gd name="connsiteX9" fmla="*/ 259806 w 817728"/>
              <a:gd name="connsiteY9" fmla="*/ 3049060 h 3525496"/>
              <a:gd name="connsiteX10" fmla="*/ 373820 w 817728"/>
              <a:gd name="connsiteY10" fmla="*/ 2779983 h 3525496"/>
              <a:gd name="connsiteX11" fmla="*/ 361151 w 817728"/>
              <a:gd name="connsiteY11" fmla="*/ 1227134 h 3525496"/>
              <a:gd name="connsiteX12" fmla="*/ 326607 w 817728"/>
              <a:gd name="connsiteY12" fmla="*/ 577869 h 3525496"/>
              <a:gd name="connsiteX13" fmla="*/ 96613 w 817728"/>
              <a:gd name="connsiteY13" fmla="*/ 378772 h 3525496"/>
              <a:gd name="connsiteX14" fmla="*/ 397478 w 817728"/>
              <a:gd name="connsiteY14" fmla="*/ 27686 h 3525496"/>
              <a:gd name="connsiteX15" fmla="*/ 715658 w 817728"/>
              <a:gd name="connsiteY15" fmla="*/ 31292 h 3525496"/>
              <a:gd name="connsiteX0" fmla="*/ 718582 w 820652"/>
              <a:gd name="connsiteY0" fmla="*/ 31292 h 3522234"/>
              <a:gd name="connsiteX1" fmla="*/ 820168 w 820652"/>
              <a:gd name="connsiteY1" fmla="*/ 202069 h 3522234"/>
              <a:gd name="connsiteX2" fmla="*/ 687393 w 820652"/>
              <a:gd name="connsiteY2" fmla="*/ 507987 h 3522234"/>
              <a:gd name="connsiteX3" fmla="*/ 543402 w 820652"/>
              <a:gd name="connsiteY3" fmla="*/ 1202098 h 3522234"/>
              <a:gd name="connsiteX4" fmla="*/ 624959 w 820652"/>
              <a:gd name="connsiteY4" fmla="*/ 3045776 h 3522234"/>
              <a:gd name="connsiteX5" fmla="*/ 678018 w 820652"/>
              <a:gd name="connsiteY5" fmla="*/ 3071827 h 3522234"/>
              <a:gd name="connsiteX6" fmla="*/ 770629 w 820652"/>
              <a:gd name="connsiteY6" fmla="*/ 3194259 h 3522234"/>
              <a:gd name="connsiteX7" fmla="*/ 436206 w 820652"/>
              <a:gd name="connsiteY7" fmla="*/ 3513544 h 3522234"/>
              <a:gd name="connsiteX8" fmla="*/ 4518 w 820652"/>
              <a:gd name="connsiteY8" fmla="*/ 3347934 h 3522234"/>
              <a:gd name="connsiteX9" fmla="*/ 211552 w 820652"/>
              <a:gd name="connsiteY9" fmla="*/ 2998993 h 3522234"/>
              <a:gd name="connsiteX10" fmla="*/ 376744 w 820652"/>
              <a:gd name="connsiteY10" fmla="*/ 2779983 h 3522234"/>
              <a:gd name="connsiteX11" fmla="*/ 364075 w 820652"/>
              <a:gd name="connsiteY11" fmla="*/ 1227134 h 3522234"/>
              <a:gd name="connsiteX12" fmla="*/ 329531 w 820652"/>
              <a:gd name="connsiteY12" fmla="*/ 577869 h 3522234"/>
              <a:gd name="connsiteX13" fmla="*/ 99537 w 820652"/>
              <a:gd name="connsiteY13" fmla="*/ 378772 h 3522234"/>
              <a:gd name="connsiteX14" fmla="*/ 400402 w 820652"/>
              <a:gd name="connsiteY14" fmla="*/ 27686 h 3522234"/>
              <a:gd name="connsiteX15" fmla="*/ 718582 w 820652"/>
              <a:gd name="connsiteY15" fmla="*/ 31292 h 3522234"/>
              <a:gd name="connsiteX0" fmla="*/ 719522 w 821592"/>
              <a:gd name="connsiteY0" fmla="*/ 31292 h 3522234"/>
              <a:gd name="connsiteX1" fmla="*/ 821108 w 821592"/>
              <a:gd name="connsiteY1" fmla="*/ 202069 h 3522234"/>
              <a:gd name="connsiteX2" fmla="*/ 688333 w 821592"/>
              <a:gd name="connsiteY2" fmla="*/ 507987 h 3522234"/>
              <a:gd name="connsiteX3" fmla="*/ 544342 w 821592"/>
              <a:gd name="connsiteY3" fmla="*/ 1202098 h 3522234"/>
              <a:gd name="connsiteX4" fmla="*/ 625899 w 821592"/>
              <a:gd name="connsiteY4" fmla="*/ 3045776 h 3522234"/>
              <a:gd name="connsiteX5" fmla="*/ 678958 w 821592"/>
              <a:gd name="connsiteY5" fmla="*/ 3071827 h 3522234"/>
              <a:gd name="connsiteX6" fmla="*/ 771569 w 821592"/>
              <a:gd name="connsiteY6" fmla="*/ 3194259 h 3522234"/>
              <a:gd name="connsiteX7" fmla="*/ 437146 w 821592"/>
              <a:gd name="connsiteY7" fmla="*/ 3513544 h 3522234"/>
              <a:gd name="connsiteX8" fmla="*/ 5458 w 821592"/>
              <a:gd name="connsiteY8" fmla="*/ 3347934 h 3522234"/>
              <a:gd name="connsiteX9" fmla="*/ 212492 w 821592"/>
              <a:gd name="connsiteY9" fmla="*/ 2998993 h 3522234"/>
              <a:gd name="connsiteX10" fmla="*/ 377684 w 821592"/>
              <a:gd name="connsiteY10" fmla="*/ 2779983 h 3522234"/>
              <a:gd name="connsiteX11" fmla="*/ 365015 w 821592"/>
              <a:gd name="connsiteY11" fmla="*/ 1227134 h 3522234"/>
              <a:gd name="connsiteX12" fmla="*/ 330471 w 821592"/>
              <a:gd name="connsiteY12" fmla="*/ 577869 h 3522234"/>
              <a:gd name="connsiteX13" fmla="*/ 100477 w 821592"/>
              <a:gd name="connsiteY13" fmla="*/ 378772 h 3522234"/>
              <a:gd name="connsiteX14" fmla="*/ 401342 w 821592"/>
              <a:gd name="connsiteY14" fmla="*/ 27686 h 3522234"/>
              <a:gd name="connsiteX15" fmla="*/ 719522 w 821592"/>
              <a:gd name="connsiteY15" fmla="*/ 31292 h 3522234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25827 w 821520"/>
              <a:gd name="connsiteY4" fmla="*/ 3045776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25827 w 821520"/>
              <a:gd name="connsiteY4" fmla="*/ 3045776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5790 w 821520"/>
              <a:gd name="connsiteY5" fmla="*/ 3075445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545877 w 821520"/>
              <a:gd name="connsiteY4" fmla="*/ 2538572 h 3521768"/>
              <a:gd name="connsiteX5" fmla="*/ 675790 w 821520"/>
              <a:gd name="connsiteY5" fmla="*/ 3075445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13743"/>
              <a:gd name="connsiteX1" fmla="*/ 821036 w 821520"/>
              <a:gd name="connsiteY1" fmla="*/ 202069 h 3513743"/>
              <a:gd name="connsiteX2" fmla="*/ 688261 w 821520"/>
              <a:gd name="connsiteY2" fmla="*/ 507987 h 3513743"/>
              <a:gd name="connsiteX3" fmla="*/ 544270 w 821520"/>
              <a:gd name="connsiteY3" fmla="*/ 1202098 h 3513743"/>
              <a:gd name="connsiteX4" fmla="*/ 545877 w 821520"/>
              <a:gd name="connsiteY4" fmla="*/ 2538572 h 3513743"/>
              <a:gd name="connsiteX5" fmla="*/ 675790 w 821520"/>
              <a:gd name="connsiteY5" fmla="*/ 3075445 h 3513743"/>
              <a:gd name="connsiteX6" fmla="*/ 797939 w 821520"/>
              <a:gd name="connsiteY6" fmla="*/ 3317181 h 3513743"/>
              <a:gd name="connsiteX7" fmla="*/ 437074 w 821520"/>
              <a:gd name="connsiteY7" fmla="*/ 3513544 h 3513743"/>
              <a:gd name="connsiteX8" fmla="*/ 5386 w 821520"/>
              <a:gd name="connsiteY8" fmla="*/ 3347934 h 3513743"/>
              <a:gd name="connsiteX9" fmla="*/ 213498 w 821520"/>
              <a:gd name="connsiteY9" fmla="*/ 3056331 h 3513743"/>
              <a:gd name="connsiteX10" fmla="*/ 377612 w 821520"/>
              <a:gd name="connsiteY10" fmla="*/ 2779983 h 3513743"/>
              <a:gd name="connsiteX11" fmla="*/ 364943 w 821520"/>
              <a:gd name="connsiteY11" fmla="*/ 1227134 h 3513743"/>
              <a:gd name="connsiteX12" fmla="*/ 330399 w 821520"/>
              <a:gd name="connsiteY12" fmla="*/ 577869 h 3513743"/>
              <a:gd name="connsiteX13" fmla="*/ 100405 w 821520"/>
              <a:gd name="connsiteY13" fmla="*/ 378772 h 3513743"/>
              <a:gd name="connsiteX14" fmla="*/ 401270 w 821520"/>
              <a:gd name="connsiteY14" fmla="*/ 27686 h 3513743"/>
              <a:gd name="connsiteX15" fmla="*/ 719450 w 821520"/>
              <a:gd name="connsiteY15" fmla="*/ 31292 h 3513743"/>
              <a:gd name="connsiteX0" fmla="*/ 719450 w 821520"/>
              <a:gd name="connsiteY0" fmla="*/ 31292 h 3514191"/>
              <a:gd name="connsiteX1" fmla="*/ 821036 w 821520"/>
              <a:gd name="connsiteY1" fmla="*/ 202069 h 3514191"/>
              <a:gd name="connsiteX2" fmla="*/ 688261 w 821520"/>
              <a:gd name="connsiteY2" fmla="*/ 507987 h 3514191"/>
              <a:gd name="connsiteX3" fmla="*/ 544270 w 821520"/>
              <a:gd name="connsiteY3" fmla="*/ 1202098 h 3514191"/>
              <a:gd name="connsiteX4" fmla="*/ 545877 w 821520"/>
              <a:gd name="connsiteY4" fmla="*/ 2538572 h 3514191"/>
              <a:gd name="connsiteX5" fmla="*/ 675790 w 821520"/>
              <a:gd name="connsiteY5" fmla="*/ 3075445 h 3514191"/>
              <a:gd name="connsiteX6" fmla="*/ 751944 w 821520"/>
              <a:gd name="connsiteY6" fmla="*/ 3290356 h 3514191"/>
              <a:gd name="connsiteX7" fmla="*/ 437074 w 821520"/>
              <a:gd name="connsiteY7" fmla="*/ 3513544 h 3514191"/>
              <a:gd name="connsiteX8" fmla="*/ 5386 w 821520"/>
              <a:gd name="connsiteY8" fmla="*/ 3347934 h 3514191"/>
              <a:gd name="connsiteX9" fmla="*/ 213498 w 821520"/>
              <a:gd name="connsiteY9" fmla="*/ 3056331 h 3514191"/>
              <a:gd name="connsiteX10" fmla="*/ 377612 w 821520"/>
              <a:gd name="connsiteY10" fmla="*/ 2779983 h 3514191"/>
              <a:gd name="connsiteX11" fmla="*/ 364943 w 821520"/>
              <a:gd name="connsiteY11" fmla="*/ 1227134 h 3514191"/>
              <a:gd name="connsiteX12" fmla="*/ 330399 w 821520"/>
              <a:gd name="connsiteY12" fmla="*/ 577869 h 3514191"/>
              <a:gd name="connsiteX13" fmla="*/ 100405 w 821520"/>
              <a:gd name="connsiteY13" fmla="*/ 378772 h 3514191"/>
              <a:gd name="connsiteX14" fmla="*/ 401270 w 821520"/>
              <a:gd name="connsiteY14" fmla="*/ 27686 h 3514191"/>
              <a:gd name="connsiteX15" fmla="*/ 719450 w 821520"/>
              <a:gd name="connsiteY15" fmla="*/ 31292 h 3514191"/>
              <a:gd name="connsiteX0" fmla="*/ 719450 w 821520"/>
              <a:gd name="connsiteY0" fmla="*/ 31292 h 3514191"/>
              <a:gd name="connsiteX1" fmla="*/ 821036 w 821520"/>
              <a:gd name="connsiteY1" fmla="*/ 202069 h 3514191"/>
              <a:gd name="connsiteX2" fmla="*/ 688261 w 821520"/>
              <a:gd name="connsiteY2" fmla="*/ 507987 h 3514191"/>
              <a:gd name="connsiteX3" fmla="*/ 544270 w 821520"/>
              <a:gd name="connsiteY3" fmla="*/ 1202098 h 3514191"/>
              <a:gd name="connsiteX4" fmla="*/ 545877 w 821520"/>
              <a:gd name="connsiteY4" fmla="*/ 2538572 h 3514191"/>
              <a:gd name="connsiteX5" fmla="*/ 675790 w 821520"/>
              <a:gd name="connsiteY5" fmla="*/ 3075445 h 3514191"/>
              <a:gd name="connsiteX6" fmla="*/ 751944 w 821520"/>
              <a:gd name="connsiteY6" fmla="*/ 3290356 h 3514191"/>
              <a:gd name="connsiteX7" fmla="*/ 437074 w 821520"/>
              <a:gd name="connsiteY7" fmla="*/ 3513544 h 3514191"/>
              <a:gd name="connsiteX8" fmla="*/ 5386 w 821520"/>
              <a:gd name="connsiteY8" fmla="*/ 3347934 h 3514191"/>
              <a:gd name="connsiteX9" fmla="*/ 213498 w 821520"/>
              <a:gd name="connsiteY9" fmla="*/ 3056331 h 3514191"/>
              <a:gd name="connsiteX10" fmla="*/ 377612 w 821520"/>
              <a:gd name="connsiteY10" fmla="*/ 2779983 h 3514191"/>
              <a:gd name="connsiteX11" fmla="*/ 364943 w 821520"/>
              <a:gd name="connsiteY11" fmla="*/ 1227134 h 3514191"/>
              <a:gd name="connsiteX12" fmla="*/ 330399 w 821520"/>
              <a:gd name="connsiteY12" fmla="*/ 577869 h 3514191"/>
              <a:gd name="connsiteX13" fmla="*/ 100405 w 821520"/>
              <a:gd name="connsiteY13" fmla="*/ 378772 h 3514191"/>
              <a:gd name="connsiteX14" fmla="*/ 401270 w 821520"/>
              <a:gd name="connsiteY14" fmla="*/ 27686 h 3514191"/>
              <a:gd name="connsiteX15" fmla="*/ 719450 w 821520"/>
              <a:gd name="connsiteY15" fmla="*/ 31292 h 3514191"/>
              <a:gd name="connsiteX0" fmla="*/ 719450 w 821520"/>
              <a:gd name="connsiteY0" fmla="*/ 31292 h 3513588"/>
              <a:gd name="connsiteX1" fmla="*/ 821036 w 821520"/>
              <a:gd name="connsiteY1" fmla="*/ 202069 h 3513588"/>
              <a:gd name="connsiteX2" fmla="*/ 688261 w 821520"/>
              <a:gd name="connsiteY2" fmla="*/ 507987 h 3513588"/>
              <a:gd name="connsiteX3" fmla="*/ 544270 w 821520"/>
              <a:gd name="connsiteY3" fmla="*/ 1202098 h 3513588"/>
              <a:gd name="connsiteX4" fmla="*/ 545877 w 821520"/>
              <a:gd name="connsiteY4" fmla="*/ 2538572 h 3513588"/>
              <a:gd name="connsiteX5" fmla="*/ 675790 w 821520"/>
              <a:gd name="connsiteY5" fmla="*/ 3075445 h 3513588"/>
              <a:gd name="connsiteX6" fmla="*/ 750448 w 821520"/>
              <a:gd name="connsiteY6" fmla="*/ 3358026 h 3513588"/>
              <a:gd name="connsiteX7" fmla="*/ 437074 w 821520"/>
              <a:gd name="connsiteY7" fmla="*/ 3513544 h 3513588"/>
              <a:gd name="connsiteX8" fmla="*/ 5386 w 821520"/>
              <a:gd name="connsiteY8" fmla="*/ 3347934 h 3513588"/>
              <a:gd name="connsiteX9" fmla="*/ 213498 w 821520"/>
              <a:gd name="connsiteY9" fmla="*/ 3056331 h 3513588"/>
              <a:gd name="connsiteX10" fmla="*/ 377612 w 821520"/>
              <a:gd name="connsiteY10" fmla="*/ 2779983 h 3513588"/>
              <a:gd name="connsiteX11" fmla="*/ 364943 w 821520"/>
              <a:gd name="connsiteY11" fmla="*/ 1227134 h 3513588"/>
              <a:gd name="connsiteX12" fmla="*/ 330399 w 821520"/>
              <a:gd name="connsiteY12" fmla="*/ 577869 h 3513588"/>
              <a:gd name="connsiteX13" fmla="*/ 100405 w 821520"/>
              <a:gd name="connsiteY13" fmla="*/ 378772 h 3513588"/>
              <a:gd name="connsiteX14" fmla="*/ 401270 w 821520"/>
              <a:gd name="connsiteY14" fmla="*/ 27686 h 3513588"/>
              <a:gd name="connsiteX15" fmla="*/ 719450 w 821520"/>
              <a:gd name="connsiteY15" fmla="*/ 31292 h 3513588"/>
              <a:gd name="connsiteX0" fmla="*/ 720671 w 822741"/>
              <a:gd name="connsiteY0" fmla="*/ 31292 h 3545049"/>
              <a:gd name="connsiteX1" fmla="*/ 822257 w 822741"/>
              <a:gd name="connsiteY1" fmla="*/ 202069 h 3545049"/>
              <a:gd name="connsiteX2" fmla="*/ 689482 w 822741"/>
              <a:gd name="connsiteY2" fmla="*/ 507987 h 3545049"/>
              <a:gd name="connsiteX3" fmla="*/ 545491 w 822741"/>
              <a:gd name="connsiteY3" fmla="*/ 1202098 h 3545049"/>
              <a:gd name="connsiteX4" fmla="*/ 547098 w 822741"/>
              <a:gd name="connsiteY4" fmla="*/ 2538572 h 3545049"/>
              <a:gd name="connsiteX5" fmla="*/ 677011 w 822741"/>
              <a:gd name="connsiteY5" fmla="*/ 3075445 h 3545049"/>
              <a:gd name="connsiteX6" fmla="*/ 751669 w 822741"/>
              <a:gd name="connsiteY6" fmla="*/ 3358026 h 3545049"/>
              <a:gd name="connsiteX7" fmla="*/ 467764 w 822741"/>
              <a:gd name="connsiteY7" fmla="*/ 3545031 h 3545049"/>
              <a:gd name="connsiteX8" fmla="*/ 6607 w 822741"/>
              <a:gd name="connsiteY8" fmla="*/ 3347934 h 3545049"/>
              <a:gd name="connsiteX9" fmla="*/ 214719 w 822741"/>
              <a:gd name="connsiteY9" fmla="*/ 3056331 h 3545049"/>
              <a:gd name="connsiteX10" fmla="*/ 378833 w 822741"/>
              <a:gd name="connsiteY10" fmla="*/ 2779983 h 3545049"/>
              <a:gd name="connsiteX11" fmla="*/ 366164 w 822741"/>
              <a:gd name="connsiteY11" fmla="*/ 1227134 h 3545049"/>
              <a:gd name="connsiteX12" fmla="*/ 331620 w 822741"/>
              <a:gd name="connsiteY12" fmla="*/ 577869 h 3545049"/>
              <a:gd name="connsiteX13" fmla="*/ 101626 w 822741"/>
              <a:gd name="connsiteY13" fmla="*/ 378772 h 3545049"/>
              <a:gd name="connsiteX14" fmla="*/ 402491 w 822741"/>
              <a:gd name="connsiteY14" fmla="*/ 27686 h 3545049"/>
              <a:gd name="connsiteX15" fmla="*/ 720671 w 822741"/>
              <a:gd name="connsiteY15" fmla="*/ 31292 h 3545049"/>
              <a:gd name="connsiteX0" fmla="*/ 720671 w 822741"/>
              <a:gd name="connsiteY0" fmla="*/ 31292 h 3545049"/>
              <a:gd name="connsiteX1" fmla="*/ 822257 w 822741"/>
              <a:gd name="connsiteY1" fmla="*/ 202069 h 3545049"/>
              <a:gd name="connsiteX2" fmla="*/ 689482 w 822741"/>
              <a:gd name="connsiteY2" fmla="*/ 507987 h 3545049"/>
              <a:gd name="connsiteX3" fmla="*/ 545491 w 822741"/>
              <a:gd name="connsiteY3" fmla="*/ 1202098 h 3545049"/>
              <a:gd name="connsiteX4" fmla="*/ 547098 w 822741"/>
              <a:gd name="connsiteY4" fmla="*/ 2538572 h 3545049"/>
              <a:gd name="connsiteX5" fmla="*/ 677011 w 822741"/>
              <a:gd name="connsiteY5" fmla="*/ 3075445 h 3545049"/>
              <a:gd name="connsiteX6" fmla="*/ 751669 w 822741"/>
              <a:gd name="connsiteY6" fmla="*/ 3358026 h 3545049"/>
              <a:gd name="connsiteX7" fmla="*/ 467764 w 822741"/>
              <a:gd name="connsiteY7" fmla="*/ 3545031 h 3545049"/>
              <a:gd name="connsiteX8" fmla="*/ 6607 w 822741"/>
              <a:gd name="connsiteY8" fmla="*/ 3347934 h 3545049"/>
              <a:gd name="connsiteX9" fmla="*/ 214719 w 822741"/>
              <a:gd name="connsiteY9" fmla="*/ 3056331 h 3545049"/>
              <a:gd name="connsiteX10" fmla="*/ 378833 w 822741"/>
              <a:gd name="connsiteY10" fmla="*/ 2779983 h 3545049"/>
              <a:gd name="connsiteX11" fmla="*/ 366164 w 822741"/>
              <a:gd name="connsiteY11" fmla="*/ 1227134 h 3545049"/>
              <a:gd name="connsiteX12" fmla="*/ 331620 w 822741"/>
              <a:gd name="connsiteY12" fmla="*/ 577869 h 3545049"/>
              <a:gd name="connsiteX13" fmla="*/ 101626 w 822741"/>
              <a:gd name="connsiteY13" fmla="*/ 378772 h 3545049"/>
              <a:gd name="connsiteX14" fmla="*/ 402491 w 822741"/>
              <a:gd name="connsiteY14" fmla="*/ 27686 h 3545049"/>
              <a:gd name="connsiteX15" fmla="*/ 720671 w 822741"/>
              <a:gd name="connsiteY15" fmla="*/ 31292 h 3545049"/>
              <a:gd name="connsiteX0" fmla="*/ 683428 w 785498"/>
              <a:gd name="connsiteY0" fmla="*/ 31292 h 3545484"/>
              <a:gd name="connsiteX1" fmla="*/ 785014 w 785498"/>
              <a:gd name="connsiteY1" fmla="*/ 202069 h 3545484"/>
              <a:gd name="connsiteX2" fmla="*/ 652239 w 785498"/>
              <a:gd name="connsiteY2" fmla="*/ 507987 h 3545484"/>
              <a:gd name="connsiteX3" fmla="*/ 508248 w 785498"/>
              <a:gd name="connsiteY3" fmla="*/ 1202098 h 3545484"/>
              <a:gd name="connsiteX4" fmla="*/ 509855 w 785498"/>
              <a:gd name="connsiteY4" fmla="*/ 2538572 h 3545484"/>
              <a:gd name="connsiteX5" fmla="*/ 639768 w 785498"/>
              <a:gd name="connsiteY5" fmla="*/ 3075445 h 3545484"/>
              <a:gd name="connsiteX6" fmla="*/ 714426 w 785498"/>
              <a:gd name="connsiteY6" fmla="*/ 3358026 h 3545484"/>
              <a:gd name="connsiteX7" fmla="*/ 430521 w 785498"/>
              <a:gd name="connsiteY7" fmla="*/ 3545031 h 3545484"/>
              <a:gd name="connsiteX8" fmla="*/ 7114 w 785498"/>
              <a:gd name="connsiteY8" fmla="*/ 3399045 h 3545484"/>
              <a:gd name="connsiteX9" fmla="*/ 177476 w 785498"/>
              <a:gd name="connsiteY9" fmla="*/ 3056331 h 3545484"/>
              <a:gd name="connsiteX10" fmla="*/ 341590 w 785498"/>
              <a:gd name="connsiteY10" fmla="*/ 2779983 h 3545484"/>
              <a:gd name="connsiteX11" fmla="*/ 328921 w 785498"/>
              <a:gd name="connsiteY11" fmla="*/ 1227134 h 3545484"/>
              <a:gd name="connsiteX12" fmla="*/ 294377 w 785498"/>
              <a:gd name="connsiteY12" fmla="*/ 577869 h 3545484"/>
              <a:gd name="connsiteX13" fmla="*/ 64383 w 785498"/>
              <a:gd name="connsiteY13" fmla="*/ 378772 h 3545484"/>
              <a:gd name="connsiteX14" fmla="*/ 365248 w 785498"/>
              <a:gd name="connsiteY14" fmla="*/ 27686 h 3545484"/>
              <a:gd name="connsiteX15" fmla="*/ 683428 w 785498"/>
              <a:gd name="connsiteY15" fmla="*/ 31292 h 3545484"/>
              <a:gd name="connsiteX0" fmla="*/ 687028 w 789098"/>
              <a:gd name="connsiteY0" fmla="*/ 31292 h 3547364"/>
              <a:gd name="connsiteX1" fmla="*/ 788614 w 789098"/>
              <a:gd name="connsiteY1" fmla="*/ 202069 h 3547364"/>
              <a:gd name="connsiteX2" fmla="*/ 655839 w 789098"/>
              <a:gd name="connsiteY2" fmla="*/ 507987 h 3547364"/>
              <a:gd name="connsiteX3" fmla="*/ 511848 w 789098"/>
              <a:gd name="connsiteY3" fmla="*/ 1202098 h 3547364"/>
              <a:gd name="connsiteX4" fmla="*/ 513455 w 789098"/>
              <a:gd name="connsiteY4" fmla="*/ 2538572 h 3547364"/>
              <a:gd name="connsiteX5" fmla="*/ 643368 w 789098"/>
              <a:gd name="connsiteY5" fmla="*/ 3075445 h 3547364"/>
              <a:gd name="connsiteX6" fmla="*/ 718026 w 789098"/>
              <a:gd name="connsiteY6" fmla="*/ 3358026 h 3547364"/>
              <a:gd name="connsiteX7" fmla="*/ 434121 w 789098"/>
              <a:gd name="connsiteY7" fmla="*/ 3545031 h 3547364"/>
              <a:gd name="connsiteX8" fmla="*/ 10714 w 789098"/>
              <a:gd name="connsiteY8" fmla="*/ 3399045 h 3547364"/>
              <a:gd name="connsiteX9" fmla="*/ 181076 w 789098"/>
              <a:gd name="connsiteY9" fmla="*/ 3056331 h 3547364"/>
              <a:gd name="connsiteX10" fmla="*/ 345190 w 789098"/>
              <a:gd name="connsiteY10" fmla="*/ 2779983 h 3547364"/>
              <a:gd name="connsiteX11" fmla="*/ 332521 w 789098"/>
              <a:gd name="connsiteY11" fmla="*/ 1227134 h 3547364"/>
              <a:gd name="connsiteX12" fmla="*/ 297977 w 789098"/>
              <a:gd name="connsiteY12" fmla="*/ 577869 h 3547364"/>
              <a:gd name="connsiteX13" fmla="*/ 67983 w 789098"/>
              <a:gd name="connsiteY13" fmla="*/ 378772 h 3547364"/>
              <a:gd name="connsiteX14" fmla="*/ 368848 w 789098"/>
              <a:gd name="connsiteY14" fmla="*/ 27686 h 3547364"/>
              <a:gd name="connsiteX15" fmla="*/ 687028 w 789098"/>
              <a:gd name="connsiteY15" fmla="*/ 31292 h 3547364"/>
              <a:gd name="connsiteX0" fmla="*/ 690071 w 792141"/>
              <a:gd name="connsiteY0" fmla="*/ 31292 h 3547364"/>
              <a:gd name="connsiteX1" fmla="*/ 791657 w 792141"/>
              <a:gd name="connsiteY1" fmla="*/ 202069 h 3547364"/>
              <a:gd name="connsiteX2" fmla="*/ 658882 w 792141"/>
              <a:gd name="connsiteY2" fmla="*/ 507987 h 3547364"/>
              <a:gd name="connsiteX3" fmla="*/ 514891 w 792141"/>
              <a:gd name="connsiteY3" fmla="*/ 1202098 h 3547364"/>
              <a:gd name="connsiteX4" fmla="*/ 516498 w 792141"/>
              <a:gd name="connsiteY4" fmla="*/ 2538572 h 3547364"/>
              <a:gd name="connsiteX5" fmla="*/ 646411 w 792141"/>
              <a:gd name="connsiteY5" fmla="*/ 3075445 h 3547364"/>
              <a:gd name="connsiteX6" fmla="*/ 721069 w 792141"/>
              <a:gd name="connsiteY6" fmla="*/ 3358026 h 3547364"/>
              <a:gd name="connsiteX7" fmla="*/ 437164 w 792141"/>
              <a:gd name="connsiteY7" fmla="*/ 3545031 h 3547364"/>
              <a:gd name="connsiteX8" fmla="*/ 13757 w 792141"/>
              <a:gd name="connsiteY8" fmla="*/ 3399045 h 3547364"/>
              <a:gd name="connsiteX9" fmla="*/ 184119 w 792141"/>
              <a:gd name="connsiteY9" fmla="*/ 3056331 h 3547364"/>
              <a:gd name="connsiteX10" fmla="*/ 348233 w 792141"/>
              <a:gd name="connsiteY10" fmla="*/ 2779983 h 3547364"/>
              <a:gd name="connsiteX11" fmla="*/ 335564 w 792141"/>
              <a:gd name="connsiteY11" fmla="*/ 1227134 h 3547364"/>
              <a:gd name="connsiteX12" fmla="*/ 301020 w 792141"/>
              <a:gd name="connsiteY12" fmla="*/ 577869 h 3547364"/>
              <a:gd name="connsiteX13" fmla="*/ 71026 w 792141"/>
              <a:gd name="connsiteY13" fmla="*/ 378772 h 3547364"/>
              <a:gd name="connsiteX14" fmla="*/ 371891 w 792141"/>
              <a:gd name="connsiteY14" fmla="*/ 27686 h 3547364"/>
              <a:gd name="connsiteX15" fmla="*/ 690071 w 792141"/>
              <a:gd name="connsiteY15" fmla="*/ 31292 h 3547364"/>
              <a:gd name="connsiteX0" fmla="*/ 687315 w 789385"/>
              <a:gd name="connsiteY0" fmla="*/ 31292 h 3547364"/>
              <a:gd name="connsiteX1" fmla="*/ 788901 w 789385"/>
              <a:gd name="connsiteY1" fmla="*/ 202069 h 3547364"/>
              <a:gd name="connsiteX2" fmla="*/ 656126 w 789385"/>
              <a:gd name="connsiteY2" fmla="*/ 507987 h 3547364"/>
              <a:gd name="connsiteX3" fmla="*/ 512135 w 789385"/>
              <a:gd name="connsiteY3" fmla="*/ 1202098 h 3547364"/>
              <a:gd name="connsiteX4" fmla="*/ 513742 w 789385"/>
              <a:gd name="connsiteY4" fmla="*/ 2538572 h 3547364"/>
              <a:gd name="connsiteX5" fmla="*/ 643655 w 789385"/>
              <a:gd name="connsiteY5" fmla="*/ 3075445 h 3547364"/>
              <a:gd name="connsiteX6" fmla="*/ 718313 w 789385"/>
              <a:gd name="connsiteY6" fmla="*/ 3358026 h 3547364"/>
              <a:gd name="connsiteX7" fmla="*/ 434408 w 789385"/>
              <a:gd name="connsiteY7" fmla="*/ 3545031 h 3547364"/>
              <a:gd name="connsiteX8" fmla="*/ 11001 w 789385"/>
              <a:gd name="connsiteY8" fmla="*/ 3399045 h 3547364"/>
              <a:gd name="connsiteX9" fmla="*/ 181363 w 789385"/>
              <a:gd name="connsiteY9" fmla="*/ 3056331 h 3547364"/>
              <a:gd name="connsiteX10" fmla="*/ 380376 w 789385"/>
              <a:gd name="connsiteY10" fmla="*/ 2490162 h 3547364"/>
              <a:gd name="connsiteX11" fmla="*/ 332808 w 789385"/>
              <a:gd name="connsiteY11" fmla="*/ 1227134 h 3547364"/>
              <a:gd name="connsiteX12" fmla="*/ 298264 w 789385"/>
              <a:gd name="connsiteY12" fmla="*/ 577869 h 3547364"/>
              <a:gd name="connsiteX13" fmla="*/ 68270 w 789385"/>
              <a:gd name="connsiteY13" fmla="*/ 378772 h 3547364"/>
              <a:gd name="connsiteX14" fmla="*/ 369135 w 789385"/>
              <a:gd name="connsiteY14" fmla="*/ 27686 h 3547364"/>
              <a:gd name="connsiteX15" fmla="*/ 687315 w 789385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35124 w 791701"/>
              <a:gd name="connsiteY11" fmla="*/ 1227134 h 3547364"/>
              <a:gd name="connsiteX12" fmla="*/ 300580 w 791701"/>
              <a:gd name="connsiteY12" fmla="*/ 577869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35124 w 791701"/>
              <a:gd name="connsiteY11" fmla="*/ 1227134 h 3547364"/>
              <a:gd name="connsiteX12" fmla="*/ 300580 w 791701"/>
              <a:gd name="connsiteY12" fmla="*/ 577869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63549 w 791701"/>
              <a:gd name="connsiteY11" fmla="*/ 1245191 h 3547364"/>
              <a:gd name="connsiteX12" fmla="*/ 300580 w 791701"/>
              <a:gd name="connsiteY12" fmla="*/ 577869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63549 w 791701"/>
              <a:gd name="connsiteY11" fmla="*/ 1245191 h 3547364"/>
              <a:gd name="connsiteX12" fmla="*/ 351376 w 791701"/>
              <a:gd name="connsiteY12" fmla="*/ 796853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803"/>
              <a:gd name="connsiteY0" fmla="*/ 31292 h 3547364"/>
              <a:gd name="connsiteX1" fmla="*/ 791217 w 791803"/>
              <a:gd name="connsiteY1" fmla="*/ 202069 h 3547364"/>
              <a:gd name="connsiteX2" fmla="*/ 654858 w 791803"/>
              <a:gd name="connsiteY2" fmla="*/ 548798 h 3547364"/>
              <a:gd name="connsiteX3" fmla="*/ 514451 w 791803"/>
              <a:gd name="connsiteY3" fmla="*/ 1202098 h 3547364"/>
              <a:gd name="connsiteX4" fmla="*/ 516058 w 791803"/>
              <a:gd name="connsiteY4" fmla="*/ 2538572 h 3547364"/>
              <a:gd name="connsiteX5" fmla="*/ 645971 w 791803"/>
              <a:gd name="connsiteY5" fmla="*/ 3075445 h 3547364"/>
              <a:gd name="connsiteX6" fmla="*/ 720629 w 791803"/>
              <a:gd name="connsiteY6" fmla="*/ 3358026 h 3547364"/>
              <a:gd name="connsiteX7" fmla="*/ 436724 w 791803"/>
              <a:gd name="connsiteY7" fmla="*/ 3545031 h 3547364"/>
              <a:gd name="connsiteX8" fmla="*/ 13317 w 791803"/>
              <a:gd name="connsiteY8" fmla="*/ 3399045 h 3547364"/>
              <a:gd name="connsiteX9" fmla="*/ 183679 w 791803"/>
              <a:gd name="connsiteY9" fmla="*/ 3056331 h 3547364"/>
              <a:gd name="connsiteX10" fmla="*/ 382692 w 791803"/>
              <a:gd name="connsiteY10" fmla="*/ 2490162 h 3547364"/>
              <a:gd name="connsiteX11" fmla="*/ 363549 w 791803"/>
              <a:gd name="connsiteY11" fmla="*/ 1245191 h 3547364"/>
              <a:gd name="connsiteX12" fmla="*/ 351376 w 791803"/>
              <a:gd name="connsiteY12" fmla="*/ 796853 h 3547364"/>
              <a:gd name="connsiteX13" fmla="*/ 70586 w 791803"/>
              <a:gd name="connsiteY13" fmla="*/ 378772 h 3547364"/>
              <a:gd name="connsiteX14" fmla="*/ 371451 w 791803"/>
              <a:gd name="connsiteY14" fmla="*/ 27686 h 3547364"/>
              <a:gd name="connsiteX15" fmla="*/ 689631 w 791803"/>
              <a:gd name="connsiteY15" fmla="*/ 31292 h 3547364"/>
              <a:gd name="connsiteX0" fmla="*/ 689631 w 788810"/>
              <a:gd name="connsiteY0" fmla="*/ 36344 h 3552416"/>
              <a:gd name="connsiteX1" fmla="*/ 788189 w 788810"/>
              <a:gd name="connsiteY1" fmla="*/ 298555 h 3552416"/>
              <a:gd name="connsiteX2" fmla="*/ 654858 w 788810"/>
              <a:gd name="connsiteY2" fmla="*/ 553850 h 3552416"/>
              <a:gd name="connsiteX3" fmla="*/ 514451 w 788810"/>
              <a:gd name="connsiteY3" fmla="*/ 1207150 h 3552416"/>
              <a:gd name="connsiteX4" fmla="*/ 516058 w 788810"/>
              <a:gd name="connsiteY4" fmla="*/ 2543624 h 3552416"/>
              <a:gd name="connsiteX5" fmla="*/ 645971 w 788810"/>
              <a:gd name="connsiteY5" fmla="*/ 3080497 h 3552416"/>
              <a:gd name="connsiteX6" fmla="*/ 720629 w 788810"/>
              <a:gd name="connsiteY6" fmla="*/ 3363078 h 3552416"/>
              <a:gd name="connsiteX7" fmla="*/ 436724 w 788810"/>
              <a:gd name="connsiteY7" fmla="*/ 3550083 h 3552416"/>
              <a:gd name="connsiteX8" fmla="*/ 13317 w 788810"/>
              <a:gd name="connsiteY8" fmla="*/ 3404097 h 3552416"/>
              <a:gd name="connsiteX9" fmla="*/ 183679 w 788810"/>
              <a:gd name="connsiteY9" fmla="*/ 3061383 h 3552416"/>
              <a:gd name="connsiteX10" fmla="*/ 382692 w 788810"/>
              <a:gd name="connsiteY10" fmla="*/ 2495214 h 3552416"/>
              <a:gd name="connsiteX11" fmla="*/ 363549 w 788810"/>
              <a:gd name="connsiteY11" fmla="*/ 1250243 h 3552416"/>
              <a:gd name="connsiteX12" fmla="*/ 351376 w 788810"/>
              <a:gd name="connsiteY12" fmla="*/ 801905 h 3552416"/>
              <a:gd name="connsiteX13" fmla="*/ 70586 w 788810"/>
              <a:gd name="connsiteY13" fmla="*/ 383824 h 3552416"/>
              <a:gd name="connsiteX14" fmla="*/ 371451 w 788810"/>
              <a:gd name="connsiteY14" fmla="*/ 32738 h 3552416"/>
              <a:gd name="connsiteX15" fmla="*/ 689631 w 788810"/>
              <a:gd name="connsiteY15" fmla="*/ 36344 h 3552416"/>
              <a:gd name="connsiteX0" fmla="*/ 689631 w 788810"/>
              <a:gd name="connsiteY0" fmla="*/ 36344 h 3552416"/>
              <a:gd name="connsiteX1" fmla="*/ 788189 w 788810"/>
              <a:gd name="connsiteY1" fmla="*/ 298555 h 3552416"/>
              <a:gd name="connsiteX2" fmla="*/ 654858 w 788810"/>
              <a:gd name="connsiteY2" fmla="*/ 553850 h 3552416"/>
              <a:gd name="connsiteX3" fmla="*/ 514451 w 788810"/>
              <a:gd name="connsiteY3" fmla="*/ 1207150 h 3552416"/>
              <a:gd name="connsiteX4" fmla="*/ 516058 w 788810"/>
              <a:gd name="connsiteY4" fmla="*/ 2543624 h 3552416"/>
              <a:gd name="connsiteX5" fmla="*/ 645971 w 788810"/>
              <a:gd name="connsiteY5" fmla="*/ 3080497 h 3552416"/>
              <a:gd name="connsiteX6" fmla="*/ 720629 w 788810"/>
              <a:gd name="connsiteY6" fmla="*/ 3363078 h 3552416"/>
              <a:gd name="connsiteX7" fmla="*/ 436724 w 788810"/>
              <a:gd name="connsiteY7" fmla="*/ 3550083 h 3552416"/>
              <a:gd name="connsiteX8" fmla="*/ 13317 w 788810"/>
              <a:gd name="connsiteY8" fmla="*/ 3404097 h 3552416"/>
              <a:gd name="connsiteX9" fmla="*/ 183679 w 788810"/>
              <a:gd name="connsiteY9" fmla="*/ 3061383 h 3552416"/>
              <a:gd name="connsiteX10" fmla="*/ 382692 w 788810"/>
              <a:gd name="connsiteY10" fmla="*/ 2495214 h 3552416"/>
              <a:gd name="connsiteX11" fmla="*/ 363549 w 788810"/>
              <a:gd name="connsiteY11" fmla="*/ 1250243 h 3552416"/>
              <a:gd name="connsiteX12" fmla="*/ 351376 w 788810"/>
              <a:gd name="connsiteY12" fmla="*/ 801905 h 3552416"/>
              <a:gd name="connsiteX13" fmla="*/ 70586 w 788810"/>
              <a:gd name="connsiteY13" fmla="*/ 383824 h 3552416"/>
              <a:gd name="connsiteX14" fmla="*/ 371451 w 788810"/>
              <a:gd name="connsiteY14" fmla="*/ 32738 h 3552416"/>
              <a:gd name="connsiteX15" fmla="*/ 689631 w 788810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14451 w 790962"/>
              <a:gd name="connsiteY3" fmla="*/ 1207150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63549 w 790962"/>
              <a:gd name="connsiteY11" fmla="*/ 1250243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14451 w 790962"/>
              <a:gd name="connsiteY3" fmla="*/ 1207150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95072 w 790962"/>
              <a:gd name="connsiteY11" fmla="*/ 1264683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53731 w 790962"/>
              <a:gd name="connsiteY3" fmla="*/ 1234497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95072 w 790962"/>
              <a:gd name="connsiteY11" fmla="*/ 1264683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53731 w 790962"/>
              <a:gd name="connsiteY3" fmla="*/ 1234497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63586 w 790962"/>
              <a:gd name="connsiteY11" fmla="*/ 1294152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13406 w 788310"/>
              <a:gd name="connsiteY4" fmla="*/ 2543624 h 3552416"/>
              <a:gd name="connsiteX5" fmla="*/ 643319 w 788310"/>
              <a:gd name="connsiteY5" fmla="*/ 3080497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43319 w 788310"/>
              <a:gd name="connsiteY5" fmla="*/ 3080497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43319 w 788310"/>
              <a:gd name="connsiteY5" fmla="*/ 3080497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56715 w 788310"/>
              <a:gd name="connsiteY5" fmla="*/ 3035544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56715 w 788310"/>
              <a:gd name="connsiteY5" fmla="*/ 3035544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0611 w 781942"/>
              <a:gd name="connsiteY0" fmla="*/ 36344 h 3550689"/>
              <a:gd name="connsiteX1" fmla="*/ 779169 w 781942"/>
              <a:gd name="connsiteY1" fmla="*/ 298555 h 3550689"/>
              <a:gd name="connsiteX2" fmla="*/ 593753 w 781942"/>
              <a:gd name="connsiteY2" fmla="*/ 665984 h 3550689"/>
              <a:gd name="connsiteX3" fmla="*/ 544711 w 781942"/>
              <a:gd name="connsiteY3" fmla="*/ 1234497 h 3550689"/>
              <a:gd name="connsiteX4" fmla="*/ 539604 w 781942"/>
              <a:gd name="connsiteY4" fmla="*/ 2571494 h 3550689"/>
              <a:gd name="connsiteX5" fmla="*/ 650347 w 781942"/>
              <a:gd name="connsiteY5" fmla="*/ 3035544 h 3550689"/>
              <a:gd name="connsiteX6" fmla="*/ 711609 w 781942"/>
              <a:gd name="connsiteY6" fmla="*/ 3363078 h 3550689"/>
              <a:gd name="connsiteX7" fmla="*/ 427704 w 781942"/>
              <a:gd name="connsiteY7" fmla="*/ 3550083 h 3550689"/>
              <a:gd name="connsiteX8" fmla="*/ 4297 w 781942"/>
              <a:gd name="connsiteY8" fmla="*/ 3404097 h 3550689"/>
              <a:gd name="connsiteX9" fmla="*/ 215890 w 781942"/>
              <a:gd name="connsiteY9" fmla="*/ 2939957 h 3550689"/>
              <a:gd name="connsiteX10" fmla="*/ 332373 w 781942"/>
              <a:gd name="connsiteY10" fmla="*/ 2528824 h 3550689"/>
              <a:gd name="connsiteX11" fmla="*/ 354566 w 781942"/>
              <a:gd name="connsiteY11" fmla="*/ 1294152 h 3550689"/>
              <a:gd name="connsiteX12" fmla="*/ 342356 w 781942"/>
              <a:gd name="connsiteY12" fmla="*/ 801905 h 3550689"/>
              <a:gd name="connsiteX13" fmla="*/ 61566 w 781942"/>
              <a:gd name="connsiteY13" fmla="*/ 383824 h 3550689"/>
              <a:gd name="connsiteX14" fmla="*/ 362431 w 781942"/>
              <a:gd name="connsiteY14" fmla="*/ 32738 h 3550689"/>
              <a:gd name="connsiteX15" fmla="*/ 680611 w 781942"/>
              <a:gd name="connsiteY15" fmla="*/ 36344 h 3550689"/>
              <a:gd name="connsiteX0" fmla="*/ 682060 w 783391"/>
              <a:gd name="connsiteY0" fmla="*/ 36344 h 3550689"/>
              <a:gd name="connsiteX1" fmla="*/ 780618 w 783391"/>
              <a:gd name="connsiteY1" fmla="*/ 298555 h 3550689"/>
              <a:gd name="connsiteX2" fmla="*/ 595202 w 783391"/>
              <a:gd name="connsiteY2" fmla="*/ 665984 h 3550689"/>
              <a:gd name="connsiteX3" fmla="*/ 546160 w 783391"/>
              <a:gd name="connsiteY3" fmla="*/ 1234497 h 3550689"/>
              <a:gd name="connsiteX4" fmla="*/ 541053 w 783391"/>
              <a:gd name="connsiteY4" fmla="*/ 2571494 h 3550689"/>
              <a:gd name="connsiteX5" fmla="*/ 651796 w 783391"/>
              <a:gd name="connsiteY5" fmla="*/ 3035544 h 3550689"/>
              <a:gd name="connsiteX6" fmla="*/ 713058 w 783391"/>
              <a:gd name="connsiteY6" fmla="*/ 3363078 h 3550689"/>
              <a:gd name="connsiteX7" fmla="*/ 429153 w 783391"/>
              <a:gd name="connsiteY7" fmla="*/ 3550083 h 3550689"/>
              <a:gd name="connsiteX8" fmla="*/ 5746 w 783391"/>
              <a:gd name="connsiteY8" fmla="*/ 3404097 h 3550689"/>
              <a:gd name="connsiteX9" fmla="*/ 217339 w 783391"/>
              <a:gd name="connsiteY9" fmla="*/ 2939957 h 3550689"/>
              <a:gd name="connsiteX10" fmla="*/ 333822 w 783391"/>
              <a:gd name="connsiteY10" fmla="*/ 2528824 h 3550689"/>
              <a:gd name="connsiteX11" fmla="*/ 356015 w 783391"/>
              <a:gd name="connsiteY11" fmla="*/ 1294152 h 3550689"/>
              <a:gd name="connsiteX12" fmla="*/ 343805 w 783391"/>
              <a:gd name="connsiteY12" fmla="*/ 801905 h 3550689"/>
              <a:gd name="connsiteX13" fmla="*/ 63015 w 783391"/>
              <a:gd name="connsiteY13" fmla="*/ 383824 h 3550689"/>
              <a:gd name="connsiteX14" fmla="*/ 363880 w 783391"/>
              <a:gd name="connsiteY14" fmla="*/ 32738 h 3550689"/>
              <a:gd name="connsiteX15" fmla="*/ 682060 w 783391"/>
              <a:gd name="connsiteY15" fmla="*/ 36344 h 3550689"/>
              <a:gd name="connsiteX0" fmla="*/ 681504 w 782835"/>
              <a:gd name="connsiteY0" fmla="*/ 36344 h 3550689"/>
              <a:gd name="connsiteX1" fmla="*/ 780062 w 782835"/>
              <a:gd name="connsiteY1" fmla="*/ 298555 h 3550689"/>
              <a:gd name="connsiteX2" fmla="*/ 594646 w 782835"/>
              <a:gd name="connsiteY2" fmla="*/ 665984 h 3550689"/>
              <a:gd name="connsiteX3" fmla="*/ 545604 w 782835"/>
              <a:gd name="connsiteY3" fmla="*/ 1234497 h 3550689"/>
              <a:gd name="connsiteX4" fmla="*/ 540497 w 782835"/>
              <a:gd name="connsiteY4" fmla="*/ 2571494 h 3550689"/>
              <a:gd name="connsiteX5" fmla="*/ 651240 w 782835"/>
              <a:gd name="connsiteY5" fmla="*/ 3035544 h 3550689"/>
              <a:gd name="connsiteX6" fmla="*/ 712502 w 782835"/>
              <a:gd name="connsiteY6" fmla="*/ 3363078 h 3550689"/>
              <a:gd name="connsiteX7" fmla="*/ 428597 w 782835"/>
              <a:gd name="connsiteY7" fmla="*/ 3550083 h 3550689"/>
              <a:gd name="connsiteX8" fmla="*/ 5190 w 782835"/>
              <a:gd name="connsiteY8" fmla="*/ 3404097 h 3550689"/>
              <a:gd name="connsiteX9" fmla="*/ 216783 w 782835"/>
              <a:gd name="connsiteY9" fmla="*/ 2939957 h 3550689"/>
              <a:gd name="connsiteX10" fmla="*/ 333266 w 782835"/>
              <a:gd name="connsiteY10" fmla="*/ 2528824 h 3550689"/>
              <a:gd name="connsiteX11" fmla="*/ 355459 w 782835"/>
              <a:gd name="connsiteY11" fmla="*/ 1294152 h 3550689"/>
              <a:gd name="connsiteX12" fmla="*/ 343249 w 782835"/>
              <a:gd name="connsiteY12" fmla="*/ 801905 h 3550689"/>
              <a:gd name="connsiteX13" fmla="*/ 62459 w 782835"/>
              <a:gd name="connsiteY13" fmla="*/ 383824 h 3550689"/>
              <a:gd name="connsiteX14" fmla="*/ 363324 w 782835"/>
              <a:gd name="connsiteY14" fmla="*/ 32738 h 3550689"/>
              <a:gd name="connsiteX15" fmla="*/ 681504 w 782835"/>
              <a:gd name="connsiteY15" fmla="*/ 36344 h 3550689"/>
              <a:gd name="connsiteX0" fmla="*/ 704665 w 805996"/>
              <a:gd name="connsiteY0" fmla="*/ 36344 h 3587922"/>
              <a:gd name="connsiteX1" fmla="*/ 803223 w 805996"/>
              <a:gd name="connsiteY1" fmla="*/ 298555 h 3587922"/>
              <a:gd name="connsiteX2" fmla="*/ 617807 w 805996"/>
              <a:gd name="connsiteY2" fmla="*/ 665984 h 3587922"/>
              <a:gd name="connsiteX3" fmla="*/ 568765 w 805996"/>
              <a:gd name="connsiteY3" fmla="*/ 1234497 h 3587922"/>
              <a:gd name="connsiteX4" fmla="*/ 563658 w 805996"/>
              <a:gd name="connsiteY4" fmla="*/ 2571494 h 3587922"/>
              <a:gd name="connsiteX5" fmla="*/ 674401 w 805996"/>
              <a:gd name="connsiteY5" fmla="*/ 3035544 h 3587922"/>
              <a:gd name="connsiteX6" fmla="*/ 735663 w 805996"/>
              <a:gd name="connsiteY6" fmla="*/ 3363078 h 3587922"/>
              <a:gd name="connsiteX7" fmla="*/ 451758 w 805996"/>
              <a:gd name="connsiteY7" fmla="*/ 3550083 h 3587922"/>
              <a:gd name="connsiteX8" fmla="*/ 28351 w 805996"/>
              <a:gd name="connsiteY8" fmla="*/ 3404097 h 3587922"/>
              <a:gd name="connsiteX9" fmla="*/ 239944 w 805996"/>
              <a:gd name="connsiteY9" fmla="*/ 2939957 h 3587922"/>
              <a:gd name="connsiteX10" fmla="*/ 356427 w 805996"/>
              <a:gd name="connsiteY10" fmla="*/ 2528824 h 3587922"/>
              <a:gd name="connsiteX11" fmla="*/ 378620 w 805996"/>
              <a:gd name="connsiteY11" fmla="*/ 1294152 h 3587922"/>
              <a:gd name="connsiteX12" fmla="*/ 366410 w 805996"/>
              <a:gd name="connsiteY12" fmla="*/ 801905 h 3587922"/>
              <a:gd name="connsiteX13" fmla="*/ 85620 w 805996"/>
              <a:gd name="connsiteY13" fmla="*/ 383824 h 3587922"/>
              <a:gd name="connsiteX14" fmla="*/ 386485 w 805996"/>
              <a:gd name="connsiteY14" fmla="*/ 32738 h 3587922"/>
              <a:gd name="connsiteX15" fmla="*/ 704665 w 805996"/>
              <a:gd name="connsiteY15" fmla="*/ 36344 h 3587922"/>
              <a:gd name="connsiteX0" fmla="*/ 688154 w 789485"/>
              <a:gd name="connsiteY0" fmla="*/ 36344 h 3557745"/>
              <a:gd name="connsiteX1" fmla="*/ 786712 w 789485"/>
              <a:gd name="connsiteY1" fmla="*/ 298555 h 3557745"/>
              <a:gd name="connsiteX2" fmla="*/ 601296 w 789485"/>
              <a:gd name="connsiteY2" fmla="*/ 665984 h 3557745"/>
              <a:gd name="connsiteX3" fmla="*/ 552254 w 789485"/>
              <a:gd name="connsiteY3" fmla="*/ 1234497 h 3557745"/>
              <a:gd name="connsiteX4" fmla="*/ 547147 w 789485"/>
              <a:gd name="connsiteY4" fmla="*/ 2571494 h 3557745"/>
              <a:gd name="connsiteX5" fmla="*/ 657890 w 789485"/>
              <a:gd name="connsiteY5" fmla="*/ 3035544 h 3557745"/>
              <a:gd name="connsiteX6" fmla="*/ 719152 w 789485"/>
              <a:gd name="connsiteY6" fmla="*/ 3363078 h 3557745"/>
              <a:gd name="connsiteX7" fmla="*/ 435247 w 789485"/>
              <a:gd name="connsiteY7" fmla="*/ 3550083 h 3557745"/>
              <a:gd name="connsiteX8" fmla="*/ 11840 w 789485"/>
              <a:gd name="connsiteY8" fmla="*/ 3404097 h 3557745"/>
              <a:gd name="connsiteX9" fmla="*/ 223433 w 789485"/>
              <a:gd name="connsiteY9" fmla="*/ 2939957 h 3557745"/>
              <a:gd name="connsiteX10" fmla="*/ 339916 w 789485"/>
              <a:gd name="connsiteY10" fmla="*/ 2528824 h 3557745"/>
              <a:gd name="connsiteX11" fmla="*/ 362109 w 789485"/>
              <a:gd name="connsiteY11" fmla="*/ 1294152 h 3557745"/>
              <a:gd name="connsiteX12" fmla="*/ 349899 w 789485"/>
              <a:gd name="connsiteY12" fmla="*/ 801905 h 3557745"/>
              <a:gd name="connsiteX13" fmla="*/ 69109 w 789485"/>
              <a:gd name="connsiteY13" fmla="*/ 383824 h 3557745"/>
              <a:gd name="connsiteX14" fmla="*/ 369974 w 789485"/>
              <a:gd name="connsiteY14" fmla="*/ 32738 h 3557745"/>
              <a:gd name="connsiteX15" fmla="*/ 688154 w 789485"/>
              <a:gd name="connsiteY15" fmla="*/ 36344 h 35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9485" h="3557745">
                <a:moveTo>
                  <a:pt x="688154" y="36344"/>
                </a:moveTo>
                <a:cubicBezTo>
                  <a:pt x="757610" y="80647"/>
                  <a:pt x="801188" y="193615"/>
                  <a:pt x="786712" y="298555"/>
                </a:cubicBezTo>
                <a:cubicBezTo>
                  <a:pt x="772236" y="403495"/>
                  <a:pt x="640372" y="509994"/>
                  <a:pt x="601296" y="665984"/>
                </a:cubicBezTo>
                <a:cubicBezTo>
                  <a:pt x="562220" y="821974"/>
                  <a:pt x="561279" y="916912"/>
                  <a:pt x="552254" y="1234497"/>
                </a:cubicBezTo>
                <a:cubicBezTo>
                  <a:pt x="543229" y="1552082"/>
                  <a:pt x="529541" y="2271320"/>
                  <a:pt x="547147" y="2571494"/>
                </a:cubicBezTo>
                <a:cubicBezTo>
                  <a:pt x="564753" y="2871668"/>
                  <a:pt x="559464" y="2875257"/>
                  <a:pt x="657890" y="3035544"/>
                </a:cubicBezTo>
                <a:cubicBezTo>
                  <a:pt x="756316" y="3195831"/>
                  <a:pt x="756259" y="3277322"/>
                  <a:pt x="719152" y="3363078"/>
                </a:cubicBezTo>
                <a:cubicBezTo>
                  <a:pt x="682045" y="3448835"/>
                  <a:pt x="553132" y="3543247"/>
                  <a:pt x="435247" y="3550083"/>
                </a:cubicBezTo>
                <a:cubicBezTo>
                  <a:pt x="317362" y="3556919"/>
                  <a:pt x="70974" y="3595133"/>
                  <a:pt x="11840" y="3404097"/>
                </a:cubicBezTo>
                <a:cubicBezTo>
                  <a:pt x="-47294" y="3213061"/>
                  <a:pt x="129508" y="3102396"/>
                  <a:pt x="223433" y="2939957"/>
                </a:cubicBezTo>
                <a:cubicBezTo>
                  <a:pt x="317358" y="2777518"/>
                  <a:pt x="316803" y="2803125"/>
                  <a:pt x="339916" y="2528824"/>
                </a:cubicBezTo>
                <a:cubicBezTo>
                  <a:pt x="363029" y="2254523"/>
                  <a:pt x="360445" y="1581972"/>
                  <a:pt x="362109" y="1294152"/>
                </a:cubicBezTo>
                <a:cubicBezTo>
                  <a:pt x="363773" y="1006332"/>
                  <a:pt x="398732" y="953626"/>
                  <a:pt x="349899" y="801905"/>
                </a:cubicBezTo>
                <a:cubicBezTo>
                  <a:pt x="301066" y="650184"/>
                  <a:pt x="89157" y="449098"/>
                  <a:pt x="69109" y="383824"/>
                </a:cubicBezTo>
                <a:cubicBezTo>
                  <a:pt x="29012" y="253276"/>
                  <a:pt x="163714" y="96089"/>
                  <a:pt x="369974" y="32738"/>
                </a:cubicBezTo>
                <a:cubicBezTo>
                  <a:pt x="524670" y="-14775"/>
                  <a:pt x="618698" y="-7959"/>
                  <a:pt x="688154" y="36344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 36">
            <a:extLst>
              <a:ext uri="{FF2B5EF4-FFF2-40B4-BE49-F238E27FC236}">
                <a16:creationId xmlns:a16="http://schemas.microsoft.com/office/drawing/2014/main" id="{2FDDAD65-C26D-45CE-910D-737714164189}"/>
              </a:ext>
            </a:extLst>
          </p:cNvPr>
          <p:cNvSpPr/>
          <p:nvPr/>
        </p:nvSpPr>
        <p:spPr>
          <a:xfrm rot="15225098">
            <a:off x="2872682" y="2132480"/>
            <a:ext cx="1723526" cy="1820087"/>
          </a:xfrm>
          <a:custGeom>
            <a:avLst/>
            <a:gdLst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297544 w 852131"/>
              <a:gd name="connsiteY11" fmla="*/ 518225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297544 w 852131"/>
              <a:gd name="connsiteY11" fmla="*/ 518225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623557 w 852131"/>
              <a:gd name="connsiteY3" fmla="*/ 468278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52131"/>
              <a:gd name="connsiteY0" fmla="*/ 65098 h 3524231"/>
              <a:gd name="connsiteX1" fmla="*/ 845069 w 852131"/>
              <a:gd name="connsiteY1" fmla="*/ 148093 h 3524231"/>
              <a:gd name="connsiteX2" fmla="*/ 683869 w 852131"/>
              <a:gd name="connsiteY2" fmla="*/ 435954 h 3524231"/>
              <a:gd name="connsiteX3" fmla="*/ 542000 w 852131"/>
              <a:gd name="connsiteY3" fmla="*/ 1200833 h 3524231"/>
              <a:gd name="connsiteX4" fmla="*/ 623557 w 852131"/>
              <a:gd name="connsiteY4" fmla="*/ 3044511 h 3524231"/>
              <a:gd name="connsiteX5" fmla="*/ 676616 w 852131"/>
              <a:gd name="connsiteY5" fmla="*/ 3070562 h 3524231"/>
              <a:gd name="connsiteX6" fmla="*/ 769227 w 852131"/>
              <a:gd name="connsiteY6" fmla="*/ 3192994 h 3524231"/>
              <a:gd name="connsiteX7" fmla="*/ 434804 w 852131"/>
              <a:gd name="connsiteY7" fmla="*/ 3512279 h 3524231"/>
              <a:gd name="connsiteX8" fmla="*/ 3116 w 852131"/>
              <a:gd name="connsiteY8" fmla="*/ 3346669 h 3524231"/>
              <a:gd name="connsiteX9" fmla="*/ 261328 w 852131"/>
              <a:gd name="connsiteY9" fmla="*/ 3047795 h 3524231"/>
              <a:gd name="connsiteX10" fmla="*/ 297544 w 852131"/>
              <a:gd name="connsiteY10" fmla="*/ 3038095 h 3524231"/>
              <a:gd name="connsiteX11" fmla="*/ 362673 w 852131"/>
              <a:gd name="connsiteY11" fmla="*/ 1225869 h 3524231"/>
              <a:gd name="connsiteX12" fmla="*/ 258858 w 852131"/>
              <a:gd name="connsiteY12" fmla="*/ 511055 h 3524231"/>
              <a:gd name="connsiteX13" fmla="*/ 98135 w 852131"/>
              <a:gd name="connsiteY13" fmla="*/ 377507 h 3524231"/>
              <a:gd name="connsiteX14" fmla="*/ 399000 w 852131"/>
              <a:gd name="connsiteY14" fmla="*/ 26421 h 3524231"/>
              <a:gd name="connsiteX15" fmla="*/ 787461 w 852131"/>
              <a:gd name="connsiteY15" fmla="*/ 65098 h 3524231"/>
              <a:gd name="connsiteX0" fmla="*/ 787461 w 849160"/>
              <a:gd name="connsiteY0" fmla="*/ 65098 h 3524231"/>
              <a:gd name="connsiteX1" fmla="*/ 845069 w 849160"/>
              <a:gd name="connsiteY1" fmla="*/ 148093 h 3524231"/>
              <a:gd name="connsiteX2" fmla="*/ 683869 w 849160"/>
              <a:gd name="connsiteY2" fmla="*/ 435954 h 3524231"/>
              <a:gd name="connsiteX3" fmla="*/ 542000 w 849160"/>
              <a:gd name="connsiteY3" fmla="*/ 1200833 h 3524231"/>
              <a:gd name="connsiteX4" fmla="*/ 623557 w 849160"/>
              <a:gd name="connsiteY4" fmla="*/ 3044511 h 3524231"/>
              <a:gd name="connsiteX5" fmla="*/ 676616 w 849160"/>
              <a:gd name="connsiteY5" fmla="*/ 3070562 h 3524231"/>
              <a:gd name="connsiteX6" fmla="*/ 769227 w 849160"/>
              <a:gd name="connsiteY6" fmla="*/ 3192994 h 3524231"/>
              <a:gd name="connsiteX7" fmla="*/ 434804 w 849160"/>
              <a:gd name="connsiteY7" fmla="*/ 3512279 h 3524231"/>
              <a:gd name="connsiteX8" fmla="*/ 3116 w 849160"/>
              <a:gd name="connsiteY8" fmla="*/ 3346669 h 3524231"/>
              <a:gd name="connsiteX9" fmla="*/ 261328 w 849160"/>
              <a:gd name="connsiteY9" fmla="*/ 3047795 h 3524231"/>
              <a:gd name="connsiteX10" fmla="*/ 297544 w 849160"/>
              <a:gd name="connsiteY10" fmla="*/ 3038095 h 3524231"/>
              <a:gd name="connsiteX11" fmla="*/ 362673 w 849160"/>
              <a:gd name="connsiteY11" fmla="*/ 1225869 h 3524231"/>
              <a:gd name="connsiteX12" fmla="*/ 258858 w 849160"/>
              <a:gd name="connsiteY12" fmla="*/ 511055 h 3524231"/>
              <a:gd name="connsiteX13" fmla="*/ 98135 w 849160"/>
              <a:gd name="connsiteY13" fmla="*/ 377507 h 3524231"/>
              <a:gd name="connsiteX14" fmla="*/ 399000 w 849160"/>
              <a:gd name="connsiteY14" fmla="*/ 26421 h 3524231"/>
              <a:gd name="connsiteX15" fmla="*/ 787461 w 849160"/>
              <a:gd name="connsiteY15" fmla="*/ 65098 h 3524231"/>
              <a:gd name="connsiteX0" fmla="*/ 787461 w 849160"/>
              <a:gd name="connsiteY0" fmla="*/ 65098 h 3524231"/>
              <a:gd name="connsiteX1" fmla="*/ 845069 w 849160"/>
              <a:gd name="connsiteY1" fmla="*/ 148093 h 3524231"/>
              <a:gd name="connsiteX2" fmla="*/ 683869 w 849160"/>
              <a:gd name="connsiteY2" fmla="*/ 435954 h 3524231"/>
              <a:gd name="connsiteX3" fmla="*/ 542000 w 849160"/>
              <a:gd name="connsiteY3" fmla="*/ 1200833 h 3524231"/>
              <a:gd name="connsiteX4" fmla="*/ 623557 w 849160"/>
              <a:gd name="connsiteY4" fmla="*/ 3044511 h 3524231"/>
              <a:gd name="connsiteX5" fmla="*/ 676616 w 849160"/>
              <a:gd name="connsiteY5" fmla="*/ 3070562 h 3524231"/>
              <a:gd name="connsiteX6" fmla="*/ 769227 w 849160"/>
              <a:gd name="connsiteY6" fmla="*/ 3192994 h 3524231"/>
              <a:gd name="connsiteX7" fmla="*/ 434804 w 849160"/>
              <a:gd name="connsiteY7" fmla="*/ 3512279 h 3524231"/>
              <a:gd name="connsiteX8" fmla="*/ 3116 w 849160"/>
              <a:gd name="connsiteY8" fmla="*/ 3346669 h 3524231"/>
              <a:gd name="connsiteX9" fmla="*/ 261328 w 849160"/>
              <a:gd name="connsiteY9" fmla="*/ 3047795 h 3524231"/>
              <a:gd name="connsiteX10" fmla="*/ 297544 w 849160"/>
              <a:gd name="connsiteY10" fmla="*/ 3038095 h 3524231"/>
              <a:gd name="connsiteX11" fmla="*/ 362673 w 849160"/>
              <a:gd name="connsiteY11" fmla="*/ 1225869 h 3524231"/>
              <a:gd name="connsiteX12" fmla="*/ 258858 w 849160"/>
              <a:gd name="connsiteY12" fmla="*/ 511055 h 3524231"/>
              <a:gd name="connsiteX13" fmla="*/ 98135 w 849160"/>
              <a:gd name="connsiteY13" fmla="*/ 377507 h 3524231"/>
              <a:gd name="connsiteX14" fmla="*/ 399000 w 849160"/>
              <a:gd name="connsiteY14" fmla="*/ 26421 h 3524231"/>
              <a:gd name="connsiteX15" fmla="*/ 787461 w 849160"/>
              <a:gd name="connsiteY15" fmla="*/ 65098 h 3524231"/>
              <a:gd name="connsiteX0" fmla="*/ 717180 w 845279"/>
              <a:gd name="connsiteY0" fmla="*/ 45035 h 3539239"/>
              <a:gd name="connsiteX1" fmla="*/ 845069 w 845279"/>
              <a:gd name="connsiteY1" fmla="*/ 163101 h 3539239"/>
              <a:gd name="connsiteX2" fmla="*/ 683869 w 845279"/>
              <a:gd name="connsiteY2" fmla="*/ 450962 h 3539239"/>
              <a:gd name="connsiteX3" fmla="*/ 542000 w 845279"/>
              <a:gd name="connsiteY3" fmla="*/ 1215841 h 3539239"/>
              <a:gd name="connsiteX4" fmla="*/ 623557 w 845279"/>
              <a:gd name="connsiteY4" fmla="*/ 3059519 h 3539239"/>
              <a:gd name="connsiteX5" fmla="*/ 676616 w 845279"/>
              <a:gd name="connsiteY5" fmla="*/ 3085570 h 3539239"/>
              <a:gd name="connsiteX6" fmla="*/ 769227 w 845279"/>
              <a:gd name="connsiteY6" fmla="*/ 3208002 h 3539239"/>
              <a:gd name="connsiteX7" fmla="*/ 434804 w 845279"/>
              <a:gd name="connsiteY7" fmla="*/ 3527287 h 3539239"/>
              <a:gd name="connsiteX8" fmla="*/ 3116 w 845279"/>
              <a:gd name="connsiteY8" fmla="*/ 3361677 h 3539239"/>
              <a:gd name="connsiteX9" fmla="*/ 261328 w 845279"/>
              <a:gd name="connsiteY9" fmla="*/ 3062803 h 3539239"/>
              <a:gd name="connsiteX10" fmla="*/ 297544 w 845279"/>
              <a:gd name="connsiteY10" fmla="*/ 3053103 h 3539239"/>
              <a:gd name="connsiteX11" fmla="*/ 362673 w 845279"/>
              <a:gd name="connsiteY11" fmla="*/ 1240877 h 3539239"/>
              <a:gd name="connsiteX12" fmla="*/ 258858 w 845279"/>
              <a:gd name="connsiteY12" fmla="*/ 526063 h 3539239"/>
              <a:gd name="connsiteX13" fmla="*/ 98135 w 845279"/>
              <a:gd name="connsiteY13" fmla="*/ 392515 h 3539239"/>
              <a:gd name="connsiteX14" fmla="*/ 399000 w 845279"/>
              <a:gd name="connsiteY14" fmla="*/ 41429 h 3539239"/>
              <a:gd name="connsiteX15" fmla="*/ 717180 w 845279"/>
              <a:gd name="connsiteY15" fmla="*/ 45035 h 3539239"/>
              <a:gd name="connsiteX0" fmla="*/ 717180 w 845279"/>
              <a:gd name="connsiteY0" fmla="*/ 29337 h 3523541"/>
              <a:gd name="connsiteX1" fmla="*/ 845069 w 845279"/>
              <a:gd name="connsiteY1" fmla="*/ 147403 h 3523541"/>
              <a:gd name="connsiteX2" fmla="*/ 683869 w 845279"/>
              <a:gd name="connsiteY2" fmla="*/ 435264 h 3523541"/>
              <a:gd name="connsiteX3" fmla="*/ 542000 w 845279"/>
              <a:gd name="connsiteY3" fmla="*/ 1200143 h 3523541"/>
              <a:gd name="connsiteX4" fmla="*/ 623557 w 845279"/>
              <a:gd name="connsiteY4" fmla="*/ 3043821 h 3523541"/>
              <a:gd name="connsiteX5" fmla="*/ 676616 w 845279"/>
              <a:gd name="connsiteY5" fmla="*/ 3069872 h 3523541"/>
              <a:gd name="connsiteX6" fmla="*/ 769227 w 845279"/>
              <a:gd name="connsiteY6" fmla="*/ 3192304 h 3523541"/>
              <a:gd name="connsiteX7" fmla="*/ 434804 w 845279"/>
              <a:gd name="connsiteY7" fmla="*/ 3511589 h 3523541"/>
              <a:gd name="connsiteX8" fmla="*/ 3116 w 845279"/>
              <a:gd name="connsiteY8" fmla="*/ 3345979 h 3523541"/>
              <a:gd name="connsiteX9" fmla="*/ 261328 w 845279"/>
              <a:gd name="connsiteY9" fmla="*/ 3047105 h 3523541"/>
              <a:gd name="connsiteX10" fmla="*/ 297544 w 845279"/>
              <a:gd name="connsiteY10" fmla="*/ 3037405 h 3523541"/>
              <a:gd name="connsiteX11" fmla="*/ 362673 w 845279"/>
              <a:gd name="connsiteY11" fmla="*/ 1225179 h 3523541"/>
              <a:gd name="connsiteX12" fmla="*/ 258858 w 845279"/>
              <a:gd name="connsiteY12" fmla="*/ 510365 h 3523541"/>
              <a:gd name="connsiteX13" fmla="*/ 98135 w 845279"/>
              <a:gd name="connsiteY13" fmla="*/ 376817 h 3523541"/>
              <a:gd name="connsiteX14" fmla="*/ 399000 w 845279"/>
              <a:gd name="connsiteY14" fmla="*/ 25731 h 3523541"/>
              <a:gd name="connsiteX15" fmla="*/ 717180 w 845279"/>
              <a:gd name="connsiteY15" fmla="*/ 29337 h 3523541"/>
              <a:gd name="connsiteX0" fmla="*/ 717180 w 819309"/>
              <a:gd name="connsiteY0" fmla="*/ 31292 h 3525496"/>
              <a:gd name="connsiteX1" fmla="*/ 818766 w 819309"/>
              <a:gd name="connsiteY1" fmla="*/ 202069 h 3525496"/>
              <a:gd name="connsiteX2" fmla="*/ 683869 w 819309"/>
              <a:gd name="connsiteY2" fmla="*/ 437219 h 3525496"/>
              <a:gd name="connsiteX3" fmla="*/ 542000 w 819309"/>
              <a:gd name="connsiteY3" fmla="*/ 1202098 h 3525496"/>
              <a:gd name="connsiteX4" fmla="*/ 623557 w 819309"/>
              <a:gd name="connsiteY4" fmla="*/ 3045776 h 3525496"/>
              <a:gd name="connsiteX5" fmla="*/ 676616 w 819309"/>
              <a:gd name="connsiteY5" fmla="*/ 3071827 h 3525496"/>
              <a:gd name="connsiteX6" fmla="*/ 769227 w 819309"/>
              <a:gd name="connsiteY6" fmla="*/ 3194259 h 3525496"/>
              <a:gd name="connsiteX7" fmla="*/ 434804 w 819309"/>
              <a:gd name="connsiteY7" fmla="*/ 3513544 h 3525496"/>
              <a:gd name="connsiteX8" fmla="*/ 3116 w 819309"/>
              <a:gd name="connsiteY8" fmla="*/ 3347934 h 3525496"/>
              <a:gd name="connsiteX9" fmla="*/ 261328 w 819309"/>
              <a:gd name="connsiteY9" fmla="*/ 3049060 h 3525496"/>
              <a:gd name="connsiteX10" fmla="*/ 297544 w 819309"/>
              <a:gd name="connsiteY10" fmla="*/ 3039360 h 3525496"/>
              <a:gd name="connsiteX11" fmla="*/ 362673 w 819309"/>
              <a:gd name="connsiteY11" fmla="*/ 1227134 h 3525496"/>
              <a:gd name="connsiteX12" fmla="*/ 258858 w 819309"/>
              <a:gd name="connsiteY12" fmla="*/ 512320 h 3525496"/>
              <a:gd name="connsiteX13" fmla="*/ 98135 w 819309"/>
              <a:gd name="connsiteY13" fmla="*/ 378772 h 3525496"/>
              <a:gd name="connsiteX14" fmla="*/ 399000 w 819309"/>
              <a:gd name="connsiteY14" fmla="*/ 27686 h 3525496"/>
              <a:gd name="connsiteX15" fmla="*/ 717180 w 819309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258858 w 819250"/>
              <a:gd name="connsiteY12" fmla="*/ 512320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297544 w 819250"/>
              <a:gd name="connsiteY10" fmla="*/ 3039360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7180 w 819250"/>
              <a:gd name="connsiteY0" fmla="*/ 31292 h 3525496"/>
              <a:gd name="connsiteX1" fmla="*/ 818766 w 819250"/>
              <a:gd name="connsiteY1" fmla="*/ 202069 h 3525496"/>
              <a:gd name="connsiteX2" fmla="*/ 685991 w 819250"/>
              <a:gd name="connsiteY2" fmla="*/ 507987 h 3525496"/>
              <a:gd name="connsiteX3" fmla="*/ 542000 w 819250"/>
              <a:gd name="connsiteY3" fmla="*/ 1202098 h 3525496"/>
              <a:gd name="connsiteX4" fmla="*/ 623557 w 819250"/>
              <a:gd name="connsiteY4" fmla="*/ 3045776 h 3525496"/>
              <a:gd name="connsiteX5" fmla="*/ 676616 w 819250"/>
              <a:gd name="connsiteY5" fmla="*/ 3071827 h 3525496"/>
              <a:gd name="connsiteX6" fmla="*/ 769227 w 819250"/>
              <a:gd name="connsiteY6" fmla="*/ 3194259 h 3525496"/>
              <a:gd name="connsiteX7" fmla="*/ 434804 w 819250"/>
              <a:gd name="connsiteY7" fmla="*/ 3513544 h 3525496"/>
              <a:gd name="connsiteX8" fmla="*/ 3116 w 819250"/>
              <a:gd name="connsiteY8" fmla="*/ 3347934 h 3525496"/>
              <a:gd name="connsiteX9" fmla="*/ 261328 w 819250"/>
              <a:gd name="connsiteY9" fmla="*/ 3049060 h 3525496"/>
              <a:gd name="connsiteX10" fmla="*/ 375342 w 819250"/>
              <a:gd name="connsiteY10" fmla="*/ 2779983 h 3525496"/>
              <a:gd name="connsiteX11" fmla="*/ 362673 w 819250"/>
              <a:gd name="connsiteY11" fmla="*/ 1227134 h 3525496"/>
              <a:gd name="connsiteX12" fmla="*/ 328129 w 819250"/>
              <a:gd name="connsiteY12" fmla="*/ 577869 h 3525496"/>
              <a:gd name="connsiteX13" fmla="*/ 98135 w 819250"/>
              <a:gd name="connsiteY13" fmla="*/ 378772 h 3525496"/>
              <a:gd name="connsiteX14" fmla="*/ 399000 w 819250"/>
              <a:gd name="connsiteY14" fmla="*/ 27686 h 3525496"/>
              <a:gd name="connsiteX15" fmla="*/ 717180 w 819250"/>
              <a:gd name="connsiteY15" fmla="*/ 31292 h 3525496"/>
              <a:gd name="connsiteX0" fmla="*/ 715658 w 817728"/>
              <a:gd name="connsiteY0" fmla="*/ 31292 h 3525496"/>
              <a:gd name="connsiteX1" fmla="*/ 817244 w 817728"/>
              <a:gd name="connsiteY1" fmla="*/ 202069 h 3525496"/>
              <a:gd name="connsiteX2" fmla="*/ 684469 w 817728"/>
              <a:gd name="connsiteY2" fmla="*/ 507987 h 3525496"/>
              <a:gd name="connsiteX3" fmla="*/ 540478 w 817728"/>
              <a:gd name="connsiteY3" fmla="*/ 1202098 h 3525496"/>
              <a:gd name="connsiteX4" fmla="*/ 622035 w 817728"/>
              <a:gd name="connsiteY4" fmla="*/ 3045776 h 3525496"/>
              <a:gd name="connsiteX5" fmla="*/ 675094 w 817728"/>
              <a:gd name="connsiteY5" fmla="*/ 3071827 h 3525496"/>
              <a:gd name="connsiteX6" fmla="*/ 767705 w 817728"/>
              <a:gd name="connsiteY6" fmla="*/ 3194259 h 3525496"/>
              <a:gd name="connsiteX7" fmla="*/ 433282 w 817728"/>
              <a:gd name="connsiteY7" fmla="*/ 3513544 h 3525496"/>
              <a:gd name="connsiteX8" fmla="*/ 1594 w 817728"/>
              <a:gd name="connsiteY8" fmla="*/ 3347934 h 3525496"/>
              <a:gd name="connsiteX9" fmla="*/ 259806 w 817728"/>
              <a:gd name="connsiteY9" fmla="*/ 3049060 h 3525496"/>
              <a:gd name="connsiteX10" fmla="*/ 373820 w 817728"/>
              <a:gd name="connsiteY10" fmla="*/ 2779983 h 3525496"/>
              <a:gd name="connsiteX11" fmla="*/ 361151 w 817728"/>
              <a:gd name="connsiteY11" fmla="*/ 1227134 h 3525496"/>
              <a:gd name="connsiteX12" fmla="*/ 326607 w 817728"/>
              <a:gd name="connsiteY12" fmla="*/ 577869 h 3525496"/>
              <a:gd name="connsiteX13" fmla="*/ 96613 w 817728"/>
              <a:gd name="connsiteY13" fmla="*/ 378772 h 3525496"/>
              <a:gd name="connsiteX14" fmla="*/ 397478 w 817728"/>
              <a:gd name="connsiteY14" fmla="*/ 27686 h 3525496"/>
              <a:gd name="connsiteX15" fmla="*/ 715658 w 817728"/>
              <a:gd name="connsiteY15" fmla="*/ 31292 h 3525496"/>
              <a:gd name="connsiteX0" fmla="*/ 718582 w 820652"/>
              <a:gd name="connsiteY0" fmla="*/ 31292 h 3522234"/>
              <a:gd name="connsiteX1" fmla="*/ 820168 w 820652"/>
              <a:gd name="connsiteY1" fmla="*/ 202069 h 3522234"/>
              <a:gd name="connsiteX2" fmla="*/ 687393 w 820652"/>
              <a:gd name="connsiteY2" fmla="*/ 507987 h 3522234"/>
              <a:gd name="connsiteX3" fmla="*/ 543402 w 820652"/>
              <a:gd name="connsiteY3" fmla="*/ 1202098 h 3522234"/>
              <a:gd name="connsiteX4" fmla="*/ 624959 w 820652"/>
              <a:gd name="connsiteY4" fmla="*/ 3045776 h 3522234"/>
              <a:gd name="connsiteX5" fmla="*/ 678018 w 820652"/>
              <a:gd name="connsiteY5" fmla="*/ 3071827 h 3522234"/>
              <a:gd name="connsiteX6" fmla="*/ 770629 w 820652"/>
              <a:gd name="connsiteY6" fmla="*/ 3194259 h 3522234"/>
              <a:gd name="connsiteX7" fmla="*/ 436206 w 820652"/>
              <a:gd name="connsiteY7" fmla="*/ 3513544 h 3522234"/>
              <a:gd name="connsiteX8" fmla="*/ 4518 w 820652"/>
              <a:gd name="connsiteY8" fmla="*/ 3347934 h 3522234"/>
              <a:gd name="connsiteX9" fmla="*/ 211552 w 820652"/>
              <a:gd name="connsiteY9" fmla="*/ 2998993 h 3522234"/>
              <a:gd name="connsiteX10" fmla="*/ 376744 w 820652"/>
              <a:gd name="connsiteY10" fmla="*/ 2779983 h 3522234"/>
              <a:gd name="connsiteX11" fmla="*/ 364075 w 820652"/>
              <a:gd name="connsiteY11" fmla="*/ 1227134 h 3522234"/>
              <a:gd name="connsiteX12" fmla="*/ 329531 w 820652"/>
              <a:gd name="connsiteY12" fmla="*/ 577869 h 3522234"/>
              <a:gd name="connsiteX13" fmla="*/ 99537 w 820652"/>
              <a:gd name="connsiteY13" fmla="*/ 378772 h 3522234"/>
              <a:gd name="connsiteX14" fmla="*/ 400402 w 820652"/>
              <a:gd name="connsiteY14" fmla="*/ 27686 h 3522234"/>
              <a:gd name="connsiteX15" fmla="*/ 718582 w 820652"/>
              <a:gd name="connsiteY15" fmla="*/ 31292 h 3522234"/>
              <a:gd name="connsiteX0" fmla="*/ 719522 w 821592"/>
              <a:gd name="connsiteY0" fmla="*/ 31292 h 3522234"/>
              <a:gd name="connsiteX1" fmla="*/ 821108 w 821592"/>
              <a:gd name="connsiteY1" fmla="*/ 202069 h 3522234"/>
              <a:gd name="connsiteX2" fmla="*/ 688333 w 821592"/>
              <a:gd name="connsiteY2" fmla="*/ 507987 h 3522234"/>
              <a:gd name="connsiteX3" fmla="*/ 544342 w 821592"/>
              <a:gd name="connsiteY3" fmla="*/ 1202098 h 3522234"/>
              <a:gd name="connsiteX4" fmla="*/ 625899 w 821592"/>
              <a:gd name="connsiteY4" fmla="*/ 3045776 h 3522234"/>
              <a:gd name="connsiteX5" fmla="*/ 678958 w 821592"/>
              <a:gd name="connsiteY5" fmla="*/ 3071827 h 3522234"/>
              <a:gd name="connsiteX6" fmla="*/ 771569 w 821592"/>
              <a:gd name="connsiteY6" fmla="*/ 3194259 h 3522234"/>
              <a:gd name="connsiteX7" fmla="*/ 437146 w 821592"/>
              <a:gd name="connsiteY7" fmla="*/ 3513544 h 3522234"/>
              <a:gd name="connsiteX8" fmla="*/ 5458 w 821592"/>
              <a:gd name="connsiteY8" fmla="*/ 3347934 h 3522234"/>
              <a:gd name="connsiteX9" fmla="*/ 212492 w 821592"/>
              <a:gd name="connsiteY9" fmla="*/ 2998993 h 3522234"/>
              <a:gd name="connsiteX10" fmla="*/ 377684 w 821592"/>
              <a:gd name="connsiteY10" fmla="*/ 2779983 h 3522234"/>
              <a:gd name="connsiteX11" fmla="*/ 365015 w 821592"/>
              <a:gd name="connsiteY11" fmla="*/ 1227134 h 3522234"/>
              <a:gd name="connsiteX12" fmla="*/ 330471 w 821592"/>
              <a:gd name="connsiteY12" fmla="*/ 577869 h 3522234"/>
              <a:gd name="connsiteX13" fmla="*/ 100477 w 821592"/>
              <a:gd name="connsiteY13" fmla="*/ 378772 h 3522234"/>
              <a:gd name="connsiteX14" fmla="*/ 401342 w 821592"/>
              <a:gd name="connsiteY14" fmla="*/ 27686 h 3522234"/>
              <a:gd name="connsiteX15" fmla="*/ 719522 w 821592"/>
              <a:gd name="connsiteY15" fmla="*/ 31292 h 3522234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25827 w 821520"/>
              <a:gd name="connsiteY4" fmla="*/ 3045776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25827 w 821520"/>
              <a:gd name="connsiteY4" fmla="*/ 3045776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8886 w 821520"/>
              <a:gd name="connsiteY5" fmla="*/ 3071827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618974 w 821520"/>
              <a:gd name="connsiteY4" fmla="*/ 2870665 h 3521768"/>
              <a:gd name="connsiteX5" fmla="*/ 675790 w 821520"/>
              <a:gd name="connsiteY5" fmla="*/ 3075445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21768"/>
              <a:gd name="connsiteX1" fmla="*/ 821036 w 821520"/>
              <a:gd name="connsiteY1" fmla="*/ 202069 h 3521768"/>
              <a:gd name="connsiteX2" fmla="*/ 688261 w 821520"/>
              <a:gd name="connsiteY2" fmla="*/ 507987 h 3521768"/>
              <a:gd name="connsiteX3" fmla="*/ 544270 w 821520"/>
              <a:gd name="connsiteY3" fmla="*/ 1202098 h 3521768"/>
              <a:gd name="connsiteX4" fmla="*/ 545877 w 821520"/>
              <a:gd name="connsiteY4" fmla="*/ 2538572 h 3521768"/>
              <a:gd name="connsiteX5" fmla="*/ 675790 w 821520"/>
              <a:gd name="connsiteY5" fmla="*/ 3075445 h 3521768"/>
              <a:gd name="connsiteX6" fmla="*/ 771497 w 821520"/>
              <a:gd name="connsiteY6" fmla="*/ 3194259 h 3521768"/>
              <a:gd name="connsiteX7" fmla="*/ 437074 w 821520"/>
              <a:gd name="connsiteY7" fmla="*/ 3513544 h 3521768"/>
              <a:gd name="connsiteX8" fmla="*/ 5386 w 821520"/>
              <a:gd name="connsiteY8" fmla="*/ 3347934 h 3521768"/>
              <a:gd name="connsiteX9" fmla="*/ 213498 w 821520"/>
              <a:gd name="connsiteY9" fmla="*/ 3056331 h 3521768"/>
              <a:gd name="connsiteX10" fmla="*/ 377612 w 821520"/>
              <a:gd name="connsiteY10" fmla="*/ 2779983 h 3521768"/>
              <a:gd name="connsiteX11" fmla="*/ 364943 w 821520"/>
              <a:gd name="connsiteY11" fmla="*/ 1227134 h 3521768"/>
              <a:gd name="connsiteX12" fmla="*/ 330399 w 821520"/>
              <a:gd name="connsiteY12" fmla="*/ 577869 h 3521768"/>
              <a:gd name="connsiteX13" fmla="*/ 100405 w 821520"/>
              <a:gd name="connsiteY13" fmla="*/ 378772 h 3521768"/>
              <a:gd name="connsiteX14" fmla="*/ 401270 w 821520"/>
              <a:gd name="connsiteY14" fmla="*/ 27686 h 3521768"/>
              <a:gd name="connsiteX15" fmla="*/ 719450 w 821520"/>
              <a:gd name="connsiteY15" fmla="*/ 31292 h 3521768"/>
              <a:gd name="connsiteX0" fmla="*/ 719450 w 821520"/>
              <a:gd name="connsiteY0" fmla="*/ 31292 h 3513743"/>
              <a:gd name="connsiteX1" fmla="*/ 821036 w 821520"/>
              <a:gd name="connsiteY1" fmla="*/ 202069 h 3513743"/>
              <a:gd name="connsiteX2" fmla="*/ 688261 w 821520"/>
              <a:gd name="connsiteY2" fmla="*/ 507987 h 3513743"/>
              <a:gd name="connsiteX3" fmla="*/ 544270 w 821520"/>
              <a:gd name="connsiteY3" fmla="*/ 1202098 h 3513743"/>
              <a:gd name="connsiteX4" fmla="*/ 545877 w 821520"/>
              <a:gd name="connsiteY4" fmla="*/ 2538572 h 3513743"/>
              <a:gd name="connsiteX5" fmla="*/ 675790 w 821520"/>
              <a:gd name="connsiteY5" fmla="*/ 3075445 h 3513743"/>
              <a:gd name="connsiteX6" fmla="*/ 797939 w 821520"/>
              <a:gd name="connsiteY6" fmla="*/ 3317181 h 3513743"/>
              <a:gd name="connsiteX7" fmla="*/ 437074 w 821520"/>
              <a:gd name="connsiteY7" fmla="*/ 3513544 h 3513743"/>
              <a:gd name="connsiteX8" fmla="*/ 5386 w 821520"/>
              <a:gd name="connsiteY8" fmla="*/ 3347934 h 3513743"/>
              <a:gd name="connsiteX9" fmla="*/ 213498 w 821520"/>
              <a:gd name="connsiteY9" fmla="*/ 3056331 h 3513743"/>
              <a:gd name="connsiteX10" fmla="*/ 377612 w 821520"/>
              <a:gd name="connsiteY10" fmla="*/ 2779983 h 3513743"/>
              <a:gd name="connsiteX11" fmla="*/ 364943 w 821520"/>
              <a:gd name="connsiteY11" fmla="*/ 1227134 h 3513743"/>
              <a:gd name="connsiteX12" fmla="*/ 330399 w 821520"/>
              <a:gd name="connsiteY12" fmla="*/ 577869 h 3513743"/>
              <a:gd name="connsiteX13" fmla="*/ 100405 w 821520"/>
              <a:gd name="connsiteY13" fmla="*/ 378772 h 3513743"/>
              <a:gd name="connsiteX14" fmla="*/ 401270 w 821520"/>
              <a:gd name="connsiteY14" fmla="*/ 27686 h 3513743"/>
              <a:gd name="connsiteX15" fmla="*/ 719450 w 821520"/>
              <a:gd name="connsiteY15" fmla="*/ 31292 h 3513743"/>
              <a:gd name="connsiteX0" fmla="*/ 719450 w 821520"/>
              <a:gd name="connsiteY0" fmla="*/ 31292 h 3514191"/>
              <a:gd name="connsiteX1" fmla="*/ 821036 w 821520"/>
              <a:gd name="connsiteY1" fmla="*/ 202069 h 3514191"/>
              <a:gd name="connsiteX2" fmla="*/ 688261 w 821520"/>
              <a:gd name="connsiteY2" fmla="*/ 507987 h 3514191"/>
              <a:gd name="connsiteX3" fmla="*/ 544270 w 821520"/>
              <a:gd name="connsiteY3" fmla="*/ 1202098 h 3514191"/>
              <a:gd name="connsiteX4" fmla="*/ 545877 w 821520"/>
              <a:gd name="connsiteY4" fmla="*/ 2538572 h 3514191"/>
              <a:gd name="connsiteX5" fmla="*/ 675790 w 821520"/>
              <a:gd name="connsiteY5" fmla="*/ 3075445 h 3514191"/>
              <a:gd name="connsiteX6" fmla="*/ 751944 w 821520"/>
              <a:gd name="connsiteY6" fmla="*/ 3290356 h 3514191"/>
              <a:gd name="connsiteX7" fmla="*/ 437074 w 821520"/>
              <a:gd name="connsiteY7" fmla="*/ 3513544 h 3514191"/>
              <a:gd name="connsiteX8" fmla="*/ 5386 w 821520"/>
              <a:gd name="connsiteY8" fmla="*/ 3347934 h 3514191"/>
              <a:gd name="connsiteX9" fmla="*/ 213498 w 821520"/>
              <a:gd name="connsiteY9" fmla="*/ 3056331 h 3514191"/>
              <a:gd name="connsiteX10" fmla="*/ 377612 w 821520"/>
              <a:gd name="connsiteY10" fmla="*/ 2779983 h 3514191"/>
              <a:gd name="connsiteX11" fmla="*/ 364943 w 821520"/>
              <a:gd name="connsiteY11" fmla="*/ 1227134 h 3514191"/>
              <a:gd name="connsiteX12" fmla="*/ 330399 w 821520"/>
              <a:gd name="connsiteY12" fmla="*/ 577869 h 3514191"/>
              <a:gd name="connsiteX13" fmla="*/ 100405 w 821520"/>
              <a:gd name="connsiteY13" fmla="*/ 378772 h 3514191"/>
              <a:gd name="connsiteX14" fmla="*/ 401270 w 821520"/>
              <a:gd name="connsiteY14" fmla="*/ 27686 h 3514191"/>
              <a:gd name="connsiteX15" fmla="*/ 719450 w 821520"/>
              <a:gd name="connsiteY15" fmla="*/ 31292 h 3514191"/>
              <a:gd name="connsiteX0" fmla="*/ 719450 w 821520"/>
              <a:gd name="connsiteY0" fmla="*/ 31292 h 3514191"/>
              <a:gd name="connsiteX1" fmla="*/ 821036 w 821520"/>
              <a:gd name="connsiteY1" fmla="*/ 202069 h 3514191"/>
              <a:gd name="connsiteX2" fmla="*/ 688261 w 821520"/>
              <a:gd name="connsiteY2" fmla="*/ 507987 h 3514191"/>
              <a:gd name="connsiteX3" fmla="*/ 544270 w 821520"/>
              <a:gd name="connsiteY3" fmla="*/ 1202098 h 3514191"/>
              <a:gd name="connsiteX4" fmla="*/ 545877 w 821520"/>
              <a:gd name="connsiteY4" fmla="*/ 2538572 h 3514191"/>
              <a:gd name="connsiteX5" fmla="*/ 675790 w 821520"/>
              <a:gd name="connsiteY5" fmla="*/ 3075445 h 3514191"/>
              <a:gd name="connsiteX6" fmla="*/ 751944 w 821520"/>
              <a:gd name="connsiteY6" fmla="*/ 3290356 h 3514191"/>
              <a:gd name="connsiteX7" fmla="*/ 437074 w 821520"/>
              <a:gd name="connsiteY7" fmla="*/ 3513544 h 3514191"/>
              <a:gd name="connsiteX8" fmla="*/ 5386 w 821520"/>
              <a:gd name="connsiteY8" fmla="*/ 3347934 h 3514191"/>
              <a:gd name="connsiteX9" fmla="*/ 213498 w 821520"/>
              <a:gd name="connsiteY9" fmla="*/ 3056331 h 3514191"/>
              <a:gd name="connsiteX10" fmla="*/ 377612 w 821520"/>
              <a:gd name="connsiteY10" fmla="*/ 2779983 h 3514191"/>
              <a:gd name="connsiteX11" fmla="*/ 364943 w 821520"/>
              <a:gd name="connsiteY11" fmla="*/ 1227134 h 3514191"/>
              <a:gd name="connsiteX12" fmla="*/ 330399 w 821520"/>
              <a:gd name="connsiteY12" fmla="*/ 577869 h 3514191"/>
              <a:gd name="connsiteX13" fmla="*/ 100405 w 821520"/>
              <a:gd name="connsiteY13" fmla="*/ 378772 h 3514191"/>
              <a:gd name="connsiteX14" fmla="*/ 401270 w 821520"/>
              <a:gd name="connsiteY14" fmla="*/ 27686 h 3514191"/>
              <a:gd name="connsiteX15" fmla="*/ 719450 w 821520"/>
              <a:gd name="connsiteY15" fmla="*/ 31292 h 3514191"/>
              <a:gd name="connsiteX0" fmla="*/ 719450 w 821520"/>
              <a:gd name="connsiteY0" fmla="*/ 31292 h 3513588"/>
              <a:gd name="connsiteX1" fmla="*/ 821036 w 821520"/>
              <a:gd name="connsiteY1" fmla="*/ 202069 h 3513588"/>
              <a:gd name="connsiteX2" fmla="*/ 688261 w 821520"/>
              <a:gd name="connsiteY2" fmla="*/ 507987 h 3513588"/>
              <a:gd name="connsiteX3" fmla="*/ 544270 w 821520"/>
              <a:gd name="connsiteY3" fmla="*/ 1202098 h 3513588"/>
              <a:gd name="connsiteX4" fmla="*/ 545877 w 821520"/>
              <a:gd name="connsiteY4" fmla="*/ 2538572 h 3513588"/>
              <a:gd name="connsiteX5" fmla="*/ 675790 w 821520"/>
              <a:gd name="connsiteY5" fmla="*/ 3075445 h 3513588"/>
              <a:gd name="connsiteX6" fmla="*/ 750448 w 821520"/>
              <a:gd name="connsiteY6" fmla="*/ 3358026 h 3513588"/>
              <a:gd name="connsiteX7" fmla="*/ 437074 w 821520"/>
              <a:gd name="connsiteY7" fmla="*/ 3513544 h 3513588"/>
              <a:gd name="connsiteX8" fmla="*/ 5386 w 821520"/>
              <a:gd name="connsiteY8" fmla="*/ 3347934 h 3513588"/>
              <a:gd name="connsiteX9" fmla="*/ 213498 w 821520"/>
              <a:gd name="connsiteY9" fmla="*/ 3056331 h 3513588"/>
              <a:gd name="connsiteX10" fmla="*/ 377612 w 821520"/>
              <a:gd name="connsiteY10" fmla="*/ 2779983 h 3513588"/>
              <a:gd name="connsiteX11" fmla="*/ 364943 w 821520"/>
              <a:gd name="connsiteY11" fmla="*/ 1227134 h 3513588"/>
              <a:gd name="connsiteX12" fmla="*/ 330399 w 821520"/>
              <a:gd name="connsiteY12" fmla="*/ 577869 h 3513588"/>
              <a:gd name="connsiteX13" fmla="*/ 100405 w 821520"/>
              <a:gd name="connsiteY13" fmla="*/ 378772 h 3513588"/>
              <a:gd name="connsiteX14" fmla="*/ 401270 w 821520"/>
              <a:gd name="connsiteY14" fmla="*/ 27686 h 3513588"/>
              <a:gd name="connsiteX15" fmla="*/ 719450 w 821520"/>
              <a:gd name="connsiteY15" fmla="*/ 31292 h 3513588"/>
              <a:gd name="connsiteX0" fmla="*/ 720671 w 822741"/>
              <a:gd name="connsiteY0" fmla="*/ 31292 h 3545049"/>
              <a:gd name="connsiteX1" fmla="*/ 822257 w 822741"/>
              <a:gd name="connsiteY1" fmla="*/ 202069 h 3545049"/>
              <a:gd name="connsiteX2" fmla="*/ 689482 w 822741"/>
              <a:gd name="connsiteY2" fmla="*/ 507987 h 3545049"/>
              <a:gd name="connsiteX3" fmla="*/ 545491 w 822741"/>
              <a:gd name="connsiteY3" fmla="*/ 1202098 h 3545049"/>
              <a:gd name="connsiteX4" fmla="*/ 547098 w 822741"/>
              <a:gd name="connsiteY4" fmla="*/ 2538572 h 3545049"/>
              <a:gd name="connsiteX5" fmla="*/ 677011 w 822741"/>
              <a:gd name="connsiteY5" fmla="*/ 3075445 h 3545049"/>
              <a:gd name="connsiteX6" fmla="*/ 751669 w 822741"/>
              <a:gd name="connsiteY6" fmla="*/ 3358026 h 3545049"/>
              <a:gd name="connsiteX7" fmla="*/ 467764 w 822741"/>
              <a:gd name="connsiteY7" fmla="*/ 3545031 h 3545049"/>
              <a:gd name="connsiteX8" fmla="*/ 6607 w 822741"/>
              <a:gd name="connsiteY8" fmla="*/ 3347934 h 3545049"/>
              <a:gd name="connsiteX9" fmla="*/ 214719 w 822741"/>
              <a:gd name="connsiteY9" fmla="*/ 3056331 h 3545049"/>
              <a:gd name="connsiteX10" fmla="*/ 378833 w 822741"/>
              <a:gd name="connsiteY10" fmla="*/ 2779983 h 3545049"/>
              <a:gd name="connsiteX11" fmla="*/ 366164 w 822741"/>
              <a:gd name="connsiteY11" fmla="*/ 1227134 h 3545049"/>
              <a:gd name="connsiteX12" fmla="*/ 331620 w 822741"/>
              <a:gd name="connsiteY12" fmla="*/ 577869 h 3545049"/>
              <a:gd name="connsiteX13" fmla="*/ 101626 w 822741"/>
              <a:gd name="connsiteY13" fmla="*/ 378772 h 3545049"/>
              <a:gd name="connsiteX14" fmla="*/ 402491 w 822741"/>
              <a:gd name="connsiteY14" fmla="*/ 27686 h 3545049"/>
              <a:gd name="connsiteX15" fmla="*/ 720671 w 822741"/>
              <a:gd name="connsiteY15" fmla="*/ 31292 h 3545049"/>
              <a:gd name="connsiteX0" fmla="*/ 720671 w 822741"/>
              <a:gd name="connsiteY0" fmla="*/ 31292 h 3545049"/>
              <a:gd name="connsiteX1" fmla="*/ 822257 w 822741"/>
              <a:gd name="connsiteY1" fmla="*/ 202069 h 3545049"/>
              <a:gd name="connsiteX2" fmla="*/ 689482 w 822741"/>
              <a:gd name="connsiteY2" fmla="*/ 507987 h 3545049"/>
              <a:gd name="connsiteX3" fmla="*/ 545491 w 822741"/>
              <a:gd name="connsiteY3" fmla="*/ 1202098 h 3545049"/>
              <a:gd name="connsiteX4" fmla="*/ 547098 w 822741"/>
              <a:gd name="connsiteY4" fmla="*/ 2538572 h 3545049"/>
              <a:gd name="connsiteX5" fmla="*/ 677011 w 822741"/>
              <a:gd name="connsiteY5" fmla="*/ 3075445 h 3545049"/>
              <a:gd name="connsiteX6" fmla="*/ 751669 w 822741"/>
              <a:gd name="connsiteY6" fmla="*/ 3358026 h 3545049"/>
              <a:gd name="connsiteX7" fmla="*/ 467764 w 822741"/>
              <a:gd name="connsiteY7" fmla="*/ 3545031 h 3545049"/>
              <a:gd name="connsiteX8" fmla="*/ 6607 w 822741"/>
              <a:gd name="connsiteY8" fmla="*/ 3347934 h 3545049"/>
              <a:gd name="connsiteX9" fmla="*/ 214719 w 822741"/>
              <a:gd name="connsiteY9" fmla="*/ 3056331 h 3545049"/>
              <a:gd name="connsiteX10" fmla="*/ 378833 w 822741"/>
              <a:gd name="connsiteY10" fmla="*/ 2779983 h 3545049"/>
              <a:gd name="connsiteX11" fmla="*/ 366164 w 822741"/>
              <a:gd name="connsiteY11" fmla="*/ 1227134 h 3545049"/>
              <a:gd name="connsiteX12" fmla="*/ 331620 w 822741"/>
              <a:gd name="connsiteY12" fmla="*/ 577869 h 3545049"/>
              <a:gd name="connsiteX13" fmla="*/ 101626 w 822741"/>
              <a:gd name="connsiteY13" fmla="*/ 378772 h 3545049"/>
              <a:gd name="connsiteX14" fmla="*/ 402491 w 822741"/>
              <a:gd name="connsiteY14" fmla="*/ 27686 h 3545049"/>
              <a:gd name="connsiteX15" fmla="*/ 720671 w 822741"/>
              <a:gd name="connsiteY15" fmla="*/ 31292 h 3545049"/>
              <a:gd name="connsiteX0" fmla="*/ 683428 w 785498"/>
              <a:gd name="connsiteY0" fmla="*/ 31292 h 3545484"/>
              <a:gd name="connsiteX1" fmla="*/ 785014 w 785498"/>
              <a:gd name="connsiteY1" fmla="*/ 202069 h 3545484"/>
              <a:gd name="connsiteX2" fmla="*/ 652239 w 785498"/>
              <a:gd name="connsiteY2" fmla="*/ 507987 h 3545484"/>
              <a:gd name="connsiteX3" fmla="*/ 508248 w 785498"/>
              <a:gd name="connsiteY3" fmla="*/ 1202098 h 3545484"/>
              <a:gd name="connsiteX4" fmla="*/ 509855 w 785498"/>
              <a:gd name="connsiteY4" fmla="*/ 2538572 h 3545484"/>
              <a:gd name="connsiteX5" fmla="*/ 639768 w 785498"/>
              <a:gd name="connsiteY5" fmla="*/ 3075445 h 3545484"/>
              <a:gd name="connsiteX6" fmla="*/ 714426 w 785498"/>
              <a:gd name="connsiteY6" fmla="*/ 3358026 h 3545484"/>
              <a:gd name="connsiteX7" fmla="*/ 430521 w 785498"/>
              <a:gd name="connsiteY7" fmla="*/ 3545031 h 3545484"/>
              <a:gd name="connsiteX8" fmla="*/ 7114 w 785498"/>
              <a:gd name="connsiteY8" fmla="*/ 3399045 h 3545484"/>
              <a:gd name="connsiteX9" fmla="*/ 177476 w 785498"/>
              <a:gd name="connsiteY9" fmla="*/ 3056331 h 3545484"/>
              <a:gd name="connsiteX10" fmla="*/ 341590 w 785498"/>
              <a:gd name="connsiteY10" fmla="*/ 2779983 h 3545484"/>
              <a:gd name="connsiteX11" fmla="*/ 328921 w 785498"/>
              <a:gd name="connsiteY11" fmla="*/ 1227134 h 3545484"/>
              <a:gd name="connsiteX12" fmla="*/ 294377 w 785498"/>
              <a:gd name="connsiteY12" fmla="*/ 577869 h 3545484"/>
              <a:gd name="connsiteX13" fmla="*/ 64383 w 785498"/>
              <a:gd name="connsiteY13" fmla="*/ 378772 h 3545484"/>
              <a:gd name="connsiteX14" fmla="*/ 365248 w 785498"/>
              <a:gd name="connsiteY14" fmla="*/ 27686 h 3545484"/>
              <a:gd name="connsiteX15" fmla="*/ 683428 w 785498"/>
              <a:gd name="connsiteY15" fmla="*/ 31292 h 3545484"/>
              <a:gd name="connsiteX0" fmla="*/ 687028 w 789098"/>
              <a:gd name="connsiteY0" fmla="*/ 31292 h 3547364"/>
              <a:gd name="connsiteX1" fmla="*/ 788614 w 789098"/>
              <a:gd name="connsiteY1" fmla="*/ 202069 h 3547364"/>
              <a:gd name="connsiteX2" fmla="*/ 655839 w 789098"/>
              <a:gd name="connsiteY2" fmla="*/ 507987 h 3547364"/>
              <a:gd name="connsiteX3" fmla="*/ 511848 w 789098"/>
              <a:gd name="connsiteY3" fmla="*/ 1202098 h 3547364"/>
              <a:gd name="connsiteX4" fmla="*/ 513455 w 789098"/>
              <a:gd name="connsiteY4" fmla="*/ 2538572 h 3547364"/>
              <a:gd name="connsiteX5" fmla="*/ 643368 w 789098"/>
              <a:gd name="connsiteY5" fmla="*/ 3075445 h 3547364"/>
              <a:gd name="connsiteX6" fmla="*/ 718026 w 789098"/>
              <a:gd name="connsiteY6" fmla="*/ 3358026 h 3547364"/>
              <a:gd name="connsiteX7" fmla="*/ 434121 w 789098"/>
              <a:gd name="connsiteY7" fmla="*/ 3545031 h 3547364"/>
              <a:gd name="connsiteX8" fmla="*/ 10714 w 789098"/>
              <a:gd name="connsiteY8" fmla="*/ 3399045 h 3547364"/>
              <a:gd name="connsiteX9" fmla="*/ 181076 w 789098"/>
              <a:gd name="connsiteY9" fmla="*/ 3056331 h 3547364"/>
              <a:gd name="connsiteX10" fmla="*/ 345190 w 789098"/>
              <a:gd name="connsiteY10" fmla="*/ 2779983 h 3547364"/>
              <a:gd name="connsiteX11" fmla="*/ 332521 w 789098"/>
              <a:gd name="connsiteY11" fmla="*/ 1227134 h 3547364"/>
              <a:gd name="connsiteX12" fmla="*/ 297977 w 789098"/>
              <a:gd name="connsiteY12" fmla="*/ 577869 h 3547364"/>
              <a:gd name="connsiteX13" fmla="*/ 67983 w 789098"/>
              <a:gd name="connsiteY13" fmla="*/ 378772 h 3547364"/>
              <a:gd name="connsiteX14" fmla="*/ 368848 w 789098"/>
              <a:gd name="connsiteY14" fmla="*/ 27686 h 3547364"/>
              <a:gd name="connsiteX15" fmla="*/ 687028 w 789098"/>
              <a:gd name="connsiteY15" fmla="*/ 31292 h 3547364"/>
              <a:gd name="connsiteX0" fmla="*/ 690071 w 792141"/>
              <a:gd name="connsiteY0" fmla="*/ 31292 h 3547364"/>
              <a:gd name="connsiteX1" fmla="*/ 791657 w 792141"/>
              <a:gd name="connsiteY1" fmla="*/ 202069 h 3547364"/>
              <a:gd name="connsiteX2" fmla="*/ 658882 w 792141"/>
              <a:gd name="connsiteY2" fmla="*/ 507987 h 3547364"/>
              <a:gd name="connsiteX3" fmla="*/ 514891 w 792141"/>
              <a:gd name="connsiteY3" fmla="*/ 1202098 h 3547364"/>
              <a:gd name="connsiteX4" fmla="*/ 516498 w 792141"/>
              <a:gd name="connsiteY4" fmla="*/ 2538572 h 3547364"/>
              <a:gd name="connsiteX5" fmla="*/ 646411 w 792141"/>
              <a:gd name="connsiteY5" fmla="*/ 3075445 h 3547364"/>
              <a:gd name="connsiteX6" fmla="*/ 721069 w 792141"/>
              <a:gd name="connsiteY6" fmla="*/ 3358026 h 3547364"/>
              <a:gd name="connsiteX7" fmla="*/ 437164 w 792141"/>
              <a:gd name="connsiteY7" fmla="*/ 3545031 h 3547364"/>
              <a:gd name="connsiteX8" fmla="*/ 13757 w 792141"/>
              <a:gd name="connsiteY8" fmla="*/ 3399045 h 3547364"/>
              <a:gd name="connsiteX9" fmla="*/ 184119 w 792141"/>
              <a:gd name="connsiteY9" fmla="*/ 3056331 h 3547364"/>
              <a:gd name="connsiteX10" fmla="*/ 348233 w 792141"/>
              <a:gd name="connsiteY10" fmla="*/ 2779983 h 3547364"/>
              <a:gd name="connsiteX11" fmla="*/ 335564 w 792141"/>
              <a:gd name="connsiteY11" fmla="*/ 1227134 h 3547364"/>
              <a:gd name="connsiteX12" fmla="*/ 301020 w 792141"/>
              <a:gd name="connsiteY12" fmla="*/ 577869 h 3547364"/>
              <a:gd name="connsiteX13" fmla="*/ 71026 w 792141"/>
              <a:gd name="connsiteY13" fmla="*/ 378772 h 3547364"/>
              <a:gd name="connsiteX14" fmla="*/ 371891 w 792141"/>
              <a:gd name="connsiteY14" fmla="*/ 27686 h 3547364"/>
              <a:gd name="connsiteX15" fmla="*/ 690071 w 792141"/>
              <a:gd name="connsiteY15" fmla="*/ 31292 h 3547364"/>
              <a:gd name="connsiteX0" fmla="*/ 687315 w 789385"/>
              <a:gd name="connsiteY0" fmla="*/ 31292 h 3547364"/>
              <a:gd name="connsiteX1" fmla="*/ 788901 w 789385"/>
              <a:gd name="connsiteY1" fmla="*/ 202069 h 3547364"/>
              <a:gd name="connsiteX2" fmla="*/ 656126 w 789385"/>
              <a:gd name="connsiteY2" fmla="*/ 507987 h 3547364"/>
              <a:gd name="connsiteX3" fmla="*/ 512135 w 789385"/>
              <a:gd name="connsiteY3" fmla="*/ 1202098 h 3547364"/>
              <a:gd name="connsiteX4" fmla="*/ 513742 w 789385"/>
              <a:gd name="connsiteY4" fmla="*/ 2538572 h 3547364"/>
              <a:gd name="connsiteX5" fmla="*/ 643655 w 789385"/>
              <a:gd name="connsiteY5" fmla="*/ 3075445 h 3547364"/>
              <a:gd name="connsiteX6" fmla="*/ 718313 w 789385"/>
              <a:gd name="connsiteY6" fmla="*/ 3358026 h 3547364"/>
              <a:gd name="connsiteX7" fmla="*/ 434408 w 789385"/>
              <a:gd name="connsiteY7" fmla="*/ 3545031 h 3547364"/>
              <a:gd name="connsiteX8" fmla="*/ 11001 w 789385"/>
              <a:gd name="connsiteY8" fmla="*/ 3399045 h 3547364"/>
              <a:gd name="connsiteX9" fmla="*/ 181363 w 789385"/>
              <a:gd name="connsiteY9" fmla="*/ 3056331 h 3547364"/>
              <a:gd name="connsiteX10" fmla="*/ 380376 w 789385"/>
              <a:gd name="connsiteY10" fmla="*/ 2490162 h 3547364"/>
              <a:gd name="connsiteX11" fmla="*/ 332808 w 789385"/>
              <a:gd name="connsiteY11" fmla="*/ 1227134 h 3547364"/>
              <a:gd name="connsiteX12" fmla="*/ 298264 w 789385"/>
              <a:gd name="connsiteY12" fmla="*/ 577869 h 3547364"/>
              <a:gd name="connsiteX13" fmla="*/ 68270 w 789385"/>
              <a:gd name="connsiteY13" fmla="*/ 378772 h 3547364"/>
              <a:gd name="connsiteX14" fmla="*/ 369135 w 789385"/>
              <a:gd name="connsiteY14" fmla="*/ 27686 h 3547364"/>
              <a:gd name="connsiteX15" fmla="*/ 687315 w 789385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35124 w 791701"/>
              <a:gd name="connsiteY11" fmla="*/ 1227134 h 3547364"/>
              <a:gd name="connsiteX12" fmla="*/ 300580 w 791701"/>
              <a:gd name="connsiteY12" fmla="*/ 577869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35124 w 791701"/>
              <a:gd name="connsiteY11" fmla="*/ 1227134 h 3547364"/>
              <a:gd name="connsiteX12" fmla="*/ 300580 w 791701"/>
              <a:gd name="connsiteY12" fmla="*/ 577869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63549 w 791701"/>
              <a:gd name="connsiteY11" fmla="*/ 1245191 h 3547364"/>
              <a:gd name="connsiteX12" fmla="*/ 300580 w 791701"/>
              <a:gd name="connsiteY12" fmla="*/ 577869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701"/>
              <a:gd name="connsiteY0" fmla="*/ 31292 h 3547364"/>
              <a:gd name="connsiteX1" fmla="*/ 791217 w 791701"/>
              <a:gd name="connsiteY1" fmla="*/ 202069 h 3547364"/>
              <a:gd name="connsiteX2" fmla="*/ 658442 w 791701"/>
              <a:gd name="connsiteY2" fmla="*/ 507987 h 3547364"/>
              <a:gd name="connsiteX3" fmla="*/ 514451 w 791701"/>
              <a:gd name="connsiteY3" fmla="*/ 1202098 h 3547364"/>
              <a:gd name="connsiteX4" fmla="*/ 516058 w 791701"/>
              <a:gd name="connsiteY4" fmla="*/ 2538572 h 3547364"/>
              <a:gd name="connsiteX5" fmla="*/ 645971 w 791701"/>
              <a:gd name="connsiteY5" fmla="*/ 3075445 h 3547364"/>
              <a:gd name="connsiteX6" fmla="*/ 720629 w 791701"/>
              <a:gd name="connsiteY6" fmla="*/ 3358026 h 3547364"/>
              <a:gd name="connsiteX7" fmla="*/ 436724 w 791701"/>
              <a:gd name="connsiteY7" fmla="*/ 3545031 h 3547364"/>
              <a:gd name="connsiteX8" fmla="*/ 13317 w 791701"/>
              <a:gd name="connsiteY8" fmla="*/ 3399045 h 3547364"/>
              <a:gd name="connsiteX9" fmla="*/ 183679 w 791701"/>
              <a:gd name="connsiteY9" fmla="*/ 3056331 h 3547364"/>
              <a:gd name="connsiteX10" fmla="*/ 382692 w 791701"/>
              <a:gd name="connsiteY10" fmla="*/ 2490162 h 3547364"/>
              <a:gd name="connsiteX11" fmla="*/ 363549 w 791701"/>
              <a:gd name="connsiteY11" fmla="*/ 1245191 h 3547364"/>
              <a:gd name="connsiteX12" fmla="*/ 351376 w 791701"/>
              <a:gd name="connsiteY12" fmla="*/ 796853 h 3547364"/>
              <a:gd name="connsiteX13" fmla="*/ 70586 w 791701"/>
              <a:gd name="connsiteY13" fmla="*/ 378772 h 3547364"/>
              <a:gd name="connsiteX14" fmla="*/ 371451 w 791701"/>
              <a:gd name="connsiteY14" fmla="*/ 27686 h 3547364"/>
              <a:gd name="connsiteX15" fmla="*/ 689631 w 791701"/>
              <a:gd name="connsiteY15" fmla="*/ 31292 h 3547364"/>
              <a:gd name="connsiteX0" fmla="*/ 689631 w 791803"/>
              <a:gd name="connsiteY0" fmla="*/ 31292 h 3547364"/>
              <a:gd name="connsiteX1" fmla="*/ 791217 w 791803"/>
              <a:gd name="connsiteY1" fmla="*/ 202069 h 3547364"/>
              <a:gd name="connsiteX2" fmla="*/ 654858 w 791803"/>
              <a:gd name="connsiteY2" fmla="*/ 548798 h 3547364"/>
              <a:gd name="connsiteX3" fmla="*/ 514451 w 791803"/>
              <a:gd name="connsiteY3" fmla="*/ 1202098 h 3547364"/>
              <a:gd name="connsiteX4" fmla="*/ 516058 w 791803"/>
              <a:gd name="connsiteY4" fmla="*/ 2538572 h 3547364"/>
              <a:gd name="connsiteX5" fmla="*/ 645971 w 791803"/>
              <a:gd name="connsiteY5" fmla="*/ 3075445 h 3547364"/>
              <a:gd name="connsiteX6" fmla="*/ 720629 w 791803"/>
              <a:gd name="connsiteY6" fmla="*/ 3358026 h 3547364"/>
              <a:gd name="connsiteX7" fmla="*/ 436724 w 791803"/>
              <a:gd name="connsiteY7" fmla="*/ 3545031 h 3547364"/>
              <a:gd name="connsiteX8" fmla="*/ 13317 w 791803"/>
              <a:gd name="connsiteY8" fmla="*/ 3399045 h 3547364"/>
              <a:gd name="connsiteX9" fmla="*/ 183679 w 791803"/>
              <a:gd name="connsiteY9" fmla="*/ 3056331 h 3547364"/>
              <a:gd name="connsiteX10" fmla="*/ 382692 w 791803"/>
              <a:gd name="connsiteY10" fmla="*/ 2490162 h 3547364"/>
              <a:gd name="connsiteX11" fmla="*/ 363549 w 791803"/>
              <a:gd name="connsiteY11" fmla="*/ 1245191 h 3547364"/>
              <a:gd name="connsiteX12" fmla="*/ 351376 w 791803"/>
              <a:gd name="connsiteY12" fmla="*/ 796853 h 3547364"/>
              <a:gd name="connsiteX13" fmla="*/ 70586 w 791803"/>
              <a:gd name="connsiteY13" fmla="*/ 378772 h 3547364"/>
              <a:gd name="connsiteX14" fmla="*/ 371451 w 791803"/>
              <a:gd name="connsiteY14" fmla="*/ 27686 h 3547364"/>
              <a:gd name="connsiteX15" fmla="*/ 689631 w 791803"/>
              <a:gd name="connsiteY15" fmla="*/ 31292 h 3547364"/>
              <a:gd name="connsiteX0" fmla="*/ 689631 w 788810"/>
              <a:gd name="connsiteY0" fmla="*/ 36344 h 3552416"/>
              <a:gd name="connsiteX1" fmla="*/ 788189 w 788810"/>
              <a:gd name="connsiteY1" fmla="*/ 298555 h 3552416"/>
              <a:gd name="connsiteX2" fmla="*/ 654858 w 788810"/>
              <a:gd name="connsiteY2" fmla="*/ 553850 h 3552416"/>
              <a:gd name="connsiteX3" fmla="*/ 514451 w 788810"/>
              <a:gd name="connsiteY3" fmla="*/ 1207150 h 3552416"/>
              <a:gd name="connsiteX4" fmla="*/ 516058 w 788810"/>
              <a:gd name="connsiteY4" fmla="*/ 2543624 h 3552416"/>
              <a:gd name="connsiteX5" fmla="*/ 645971 w 788810"/>
              <a:gd name="connsiteY5" fmla="*/ 3080497 h 3552416"/>
              <a:gd name="connsiteX6" fmla="*/ 720629 w 788810"/>
              <a:gd name="connsiteY6" fmla="*/ 3363078 h 3552416"/>
              <a:gd name="connsiteX7" fmla="*/ 436724 w 788810"/>
              <a:gd name="connsiteY7" fmla="*/ 3550083 h 3552416"/>
              <a:gd name="connsiteX8" fmla="*/ 13317 w 788810"/>
              <a:gd name="connsiteY8" fmla="*/ 3404097 h 3552416"/>
              <a:gd name="connsiteX9" fmla="*/ 183679 w 788810"/>
              <a:gd name="connsiteY9" fmla="*/ 3061383 h 3552416"/>
              <a:gd name="connsiteX10" fmla="*/ 382692 w 788810"/>
              <a:gd name="connsiteY10" fmla="*/ 2495214 h 3552416"/>
              <a:gd name="connsiteX11" fmla="*/ 363549 w 788810"/>
              <a:gd name="connsiteY11" fmla="*/ 1250243 h 3552416"/>
              <a:gd name="connsiteX12" fmla="*/ 351376 w 788810"/>
              <a:gd name="connsiteY12" fmla="*/ 801905 h 3552416"/>
              <a:gd name="connsiteX13" fmla="*/ 70586 w 788810"/>
              <a:gd name="connsiteY13" fmla="*/ 383824 h 3552416"/>
              <a:gd name="connsiteX14" fmla="*/ 371451 w 788810"/>
              <a:gd name="connsiteY14" fmla="*/ 32738 h 3552416"/>
              <a:gd name="connsiteX15" fmla="*/ 689631 w 788810"/>
              <a:gd name="connsiteY15" fmla="*/ 36344 h 3552416"/>
              <a:gd name="connsiteX0" fmla="*/ 689631 w 788810"/>
              <a:gd name="connsiteY0" fmla="*/ 36344 h 3552416"/>
              <a:gd name="connsiteX1" fmla="*/ 788189 w 788810"/>
              <a:gd name="connsiteY1" fmla="*/ 298555 h 3552416"/>
              <a:gd name="connsiteX2" fmla="*/ 654858 w 788810"/>
              <a:gd name="connsiteY2" fmla="*/ 553850 h 3552416"/>
              <a:gd name="connsiteX3" fmla="*/ 514451 w 788810"/>
              <a:gd name="connsiteY3" fmla="*/ 1207150 h 3552416"/>
              <a:gd name="connsiteX4" fmla="*/ 516058 w 788810"/>
              <a:gd name="connsiteY4" fmla="*/ 2543624 h 3552416"/>
              <a:gd name="connsiteX5" fmla="*/ 645971 w 788810"/>
              <a:gd name="connsiteY5" fmla="*/ 3080497 h 3552416"/>
              <a:gd name="connsiteX6" fmla="*/ 720629 w 788810"/>
              <a:gd name="connsiteY6" fmla="*/ 3363078 h 3552416"/>
              <a:gd name="connsiteX7" fmla="*/ 436724 w 788810"/>
              <a:gd name="connsiteY7" fmla="*/ 3550083 h 3552416"/>
              <a:gd name="connsiteX8" fmla="*/ 13317 w 788810"/>
              <a:gd name="connsiteY8" fmla="*/ 3404097 h 3552416"/>
              <a:gd name="connsiteX9" fmla="*/ 183679 w 788810"/>
              <a:gd name="connsiteY9" fmla="*/ 3061383 h 3552416"/>
              <a:gd name="connsiteX10" fmla="*/ 382692 w 788810"/>
              <a:gd name="connsiteY10" fmla="*/ 2495214 h 3552416"/>
              <a:gd name="connsiteX11" fmla="*/ 363549 w 788810"/>
              <a:gd name="connsiteY11" fmla="*/ 1250243 h 3552416"/>
              <a:gd name="connsiteX12" fmla="*/ 351376 w 788810"/>
              <a:gd name="connsiteY12" fmla="*/ 801905 h 3552416"/>
              <a:gd name="connsiteX13" fmla="*/ 70586 w 788810"/>
              <a:gd name="connsiteY13" fmla="*/ 383824 h 3552416"/>
              <a:gd name="connsiteX14" fmla="*/ 371451 w 788810"/>
              <a:gd name="connsiteY14" fmla="*/ 32738 h 3552416"/>
              <a:gd name="connsiteX15" fmla="*/ 689631 w 788810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14451 w 790962"/>
              <a:gd name="connsiteY3" fmla="*/ 1207150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63549 w 790962"/>
              <a:gd name="connsiteY11" fmla="*/ 1250243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14451 w 790962"/>
              <a:gd name="connsiteY3" fmla="*/ 1207150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95072 w 790962"/>
              <a:gd name="connsiteY11" fmla="*/ 1264683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53731 w 790962"/>
              <a:gd name="connsiteY3" fmla="*/ 1234497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95072 w 790962"/>
              <a:gd name="connsiteY11" fmla="*/ 1264683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9631 w 790962"/>
              <a:gd name="connsiteY0" fmla="*/ 36344 h 3552416"/>
              <a:gd name="connsiteX1" fmla="*/ 788189 w 790962"/>
              <a:gd name="connsiteY1" fmla="*/ 298555 h 3552416"/>
              <a:gd name="connsiteX2" fmla="*/ 602773 w 790962"/>
              <a:gd name="connsiteY2" fmla="*/ 665984 h 3552416"/>
              <a:gd name="connsiteX3" fmla="*/ 553731 w 790962"/>
              <a:gd name="connsiteY3" fmla="*/ 1234497 h 3552416"/>
              <a:gd name="connsiteX4" fmla="*/ 516058 w 790962"/>
              <a:gd name="connsiteY4" fmla="*/ 2543624 h 3552416"/>
              <a:gd name="connsiteX5" fmla="*/ 645971 w 790962"/>
              <a:gd name="connsiteY5" fmla="*/ 3080497 h 3552416"/>
              <a:gd name="connsiteX6" fmla="*/ 720629 w 790962"/>
              <a:gd name="connsiteY6" fmla="*/ 3363078 h 3552416"/>
              <a:gd name="connsiteX7" fmla="*/ 436724 w 790962"/>
              <a:gd name="connsiteY7" fmla="*/ 3550083 h 3552416"/>
              <a:gd name="connsiteX8" fmla="*/ 13317 w 790962"/>
              <a:gd name="connsiteY8" fmla="*/ 3404097 h 3552416"/>
              <a:gd name="connsiteX9" fmla="*/ 183679 w 790962"/>
              <a:gd name="connsiteY9" fmla="*/ 3061383 h 3552416"/>
              <a:gd name="connsiteX10" fmla="*/ 382692 w 790962"/>
              <a:gd name="connsiteY10" fmla="*/ 2495214 h 3552416"/>
              <a:gd name="connsiteX11" fmla="*/ 363586 w 790962"/>
              <a:gd name="connsiteY11" fmla="*/ 1294152 h 3552416"/>
              <a:gd name="connsiteX12" fmla="*/ 351376 w 790962"/>
              <a:gd name="connsiteY12" fmla="*/ 801905 h 3552416"/>
              <a:gd name="connsiteX13" fmla="*/ 70586 w 790962"/>
              <a:gd name="connsiteY13" fmla="*/ 383824 h 3552416"/>
              <a:gd name="connsiteX14" fmla="*/ 371451 w 790962"/>
              <a:gd name="connsiteY14" fmla="*/ 32738 h 3552416"/>
              <a:gd name="connsiteX15" fmla="*/ 689631 w 790962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13406 w 788310"/>
              <a:gd name="connsiteY4" fmla="*/ 2543624 h 3552416"/>
              <a:gd name="connsiteX5" fmla="*/ 643319 w 788310"/>
              <a:gd name="connsiteY5" fmla="*/ 3080497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43319 w 788310"/>
              <a:gd name="connsiteY5" fmla="*/ 3080497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43319 w 788310"/>
              <a:gd name="connsiteY5" fmla="*/ 3080497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56715 w 788310"/>
              <a:gd name="connsiteY5" fmla="*/ 3035544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6979 w 788310"/>
              <a:gd name="connsiteY0" fmla="*/ 36344 h 3552416"/>
              <a:gd name="connsiteX1" fmla="*/ 785537 w 788310"/>
              <a:gd name="connsiteY1" fmla="*/ 298555 h 3552416"/>
              <a:gd name="connsiteX2" fmla="*/ 600121 w 788310"/>
              <a:gd name="connsiteY2" fmla="*/ 665984 h 3552416"/>
              <a:gd name="connsiteX3" fmla="*/ 551079 w 788310"/>
              <a:gd name="connsiteY3" fmla="*/ 1234497 h 3552416"/>
              <a:gd name="connsiteX4" fmla="*/ 545972 w 788310"/>
              <a:gd name="connsiteY4" fmla="*/ 2571494 h 3552416"/>
              <a:gd name="connsiteX5" fmla="*/ 656715 w 788310"/>
              <a:gd name="connsiteY5" fmla="*/ 3035544 h 3552416"/>
              <a:gd name="connsiteX6" fmla="*/ 717977 w 788310"/>
              <a:gd name="connsiteY6" fmla="*/ 3363078 h 3552416"/>
              <a:gd name="connsiteX7" fmla="*/ 434072 w 788310"/>
              <a:gd name="connsiteY7" fmla="*/ 3550083 h 3552416"/>
              <a:gd name="connsiteX8" fmla="*/ 10665 w 788310"/>
              <a:gd name="connsiteY8" fmla="*/ 3404097 h 3552416"/>
              <a:gd name="connsiteX9" fmla="*/ 181027 w 788310"/>
              <a:gd name="connsiteY9" fmla="*/ 3061383 h 3552416"/>
              <a:gd name="connsiteX10" fmla="*/ 338741 w 788310"/>
              <a:gd name="connsiteY10" fmla="*/ 2528824 h 3552416"/>
              <a:gd name="connsiteX11" fmla="*/ 360934 w 788310"/>
              <a:gd name="connsiteY11" fmla="*/ 1294152 h 3552416"/>
              <a:gd name="connsiteX12" fmla="*/ 348724 w 788310"/>
              <a:gd name="connsiteY12" fmla="*/ 801905 h 3552416"/>
              <a:gd name="connsiteX13" fmla="*/ 67934 w 788310"/>
              <a:gd name="connsiteY13" fmla="*/ 383824 h 3552416"/>
              <a:gd name="connsiteX14" fmla="*/ 368799 w 788310"/>
              <a:gd name="connsiteY14" fmla="*/ 32738 h 3552416"/>
              <a:gd name="connsiteX15" fmla="*/ 686979 w 788310"/>
              <a:gd name="connsiteY15" fmla="*/ 36344 h 3552416"/>
              <a:gd name="connsiteX0" fmla="*/ 680611 w 781942"/>
              <a:gd name="connsiteY0" fmla="*/ 36344 h 3550689"/>
              <a:gd name="connsiteX1" fmla="*/ 779169 w 781942"/>
              <a:gd name="connsiteY1" fmla="*/ 298555 h 3550689"/>
              <a:gd name="connsiteX2" fmla="*/ 593753 w 781942"/>
              <a:gd name="connsiteY2" fmla="*/ 665984 h 3550689"/>
              <a:gd name="connsiteX3" fmla="*/ 544711 w 781942"/>
              <a:gd name="connsiteY3" fmla="*/ 1234497 h 3550689"/>
              <a:gd name="connsiteX4" fmla="*/ 539604 w 781942"/>
              <a:gd name="connsiteY4" fmla="*/ 2571494 h 3550689"/>
              <a:gd name="connsiteX5" fmla="*/ 650347 w 781942"/>
              <a:gd name="connsiteY5" fmla="*/ 3035544 h 3550689"/>
              <a:gd name="connsiteX6" fmla="*/ 711609 w 781942"/>
              <a:gd name="connsiteY6" fmla="*/ 3363078 h 3550689"/>
              <a:gd name="connsiteX7" fmla="*/ 427704 w 781942"/>
              <a:gd name="connsiteY7" fmla="*/ 3550083 h 3550689"/>
              <a:gd name="connsiteX8" fmla="*/ 4297 w 781942"/>
              <a:gd name="connsiteY8" fmla="*/ 3404097 h 3550689"/>
              <a:gd name="connsiteX9" fmla="*/ 215890 w 781942"/>
              <a:gd name="connsiteY9" fmla="*/ 2939957 h 3550689"/>
              <a:gd name="connsiteX10" fmla="*/ 332373 w 781942"/>
              <a:gd name="connsiteY10" fmla="*/ 2528824 h 3550689"/>
              <a:gd name="connsiteX11" fmla="*/ 354566 w 781942"/>
              <a:gd name="connsiteY11" fmla="*/ 1294152 h 3550689"/>
              <a:gd name="connsiteX12" fmla="*/ 342356 w 781942"/>
              <a:gd name="connsiteY12" fmla="*/ 801905 h 3550689"/>
              <a:gd name="connsiteX13" fmla="*/ 61566 w 781942"/>
              <a:gd name="connsiteY13" fmla="*/ 383824 h 3550689"/>
              <a:gd name="connsiteX14" fmla="*/ 362431 w 781942"/>
              <a:gd name="connsiteY14" fmla="*/ 32738 h 3550689"/>
              <a:gd name="connsiteX15" fmla="*/ 680611 w 781942"/>
              <a:gd name="connsiteY15" fmla="*/ 36344 h 3550689"/>
              <a:gd name="connsiteX0" fmla="*/ 682060 w 783391"/>
              <a:gd name="connsiteY0" fmla="*/ 36344 h 3550689"/>
              <a:gd name="connsiteX1" fmla="*/ 780618 w 783391"/>
              <a:gd name="connsiteY1" fmla="*/ 298555 h 3550689"/>
              <a:gd name="connsiteX2" fmla="*/ 595202 w 783391"/>
              <a:gd name="connsiteY2" fmla="*/ 665984 h 3550689"/>
              <a:gd name="connsiteX3" fmla="*/ 546160 w 783391"/>
              <a:gd name="connsiteY3" fmla="*/ 1234497 h 3550689"/>
              <a:gd name="connsiteX4" fmla="*/ 541053 w 783391"/>
              <a:gd name="connsiteY4" fmla="*/ 2571494 h 3550689"/>
              <a:gd name="connsiteX5" fmla="*/ 651796 w 783391"/>
              <a:gd name="connsiteY5" fmla="*/ 3035544 h 3550689"/>
              <a:gd name="connsiteX6" fmla="*/ 713058 w 783391"/>
              <a:gd name="connsiteY6" fmla="*/ 3363078 h 3550689"/>
              <a:gd name="connsiteX7" fmla="*/ 429153 w 783391"/>
              <a:gd name="connsiteY7" fmla="*/ 3550083 h 3550689"/>
              <a:gd name="connsiteX8" fmla="*/ 5746 w 783391"/>
              <a:gd name="connsiteY8" fmla="*/ 3404097 h 3550689"/>
              <a:gd name="connsiteX9" fmla="*/ 217339 w 783391"/>
              <a:gd name="connsiteY9" fmla="*/ 2939957 h 3550689"/>
              <a:gd name="connsiteX10" fmla="*/ 333822 w 783391"/>
              <a:gd name="connsiteY10" fmla="*/ 2528824 h 3550689"/>
              <a:gd name="connsiteX11" fmla="*/ 356015 w 783391"/>
              <a:gd name="connsiteY11" fmla="*/ 1294152 h 3550689"/>
              <a:gd name="connsiteX12" fmla="*/ 343805 w 783391"/>
              <a:gd name="connsiteY12" fmla="*/ 801905 h 3550689"/>
              <a:gd name="connsiteX13" fmla="*/ 63015 w 783391"/>
              <a:gd name="connsiteY13" fmla="*/ 383824 h 3550689"/>
              <a:gd name="connsiteX14" fmla="*/ 363880 w 783391"/>
              <a:gd name="connsiteY14" fmla="*/ 32738 h 3550689"/>
              <a:gd name="connsiteX15" fmla="*/ 682060 w 783391"/>
              <a:gd name="connsiteY15" fmla="*/ 36344 h 3550689"/>
              <a:gd name="connsiteX0" fmla="*/ 681504 w 782835"/>
              <a:gd name="connsiteY0" fmla="*/ 36344 h 3550689"/>
              <a:gd name="connsiteX1" fmla="*/ 780062 w 782835"/>
              <a:gd name="connsiteY1" fmla="*/ 298555 h 3550689"/>
              <a:gd name="connsiteX2" fmla="*/ 594646 w 782835"/>
              <a:gd name="connsiteY2" fmla="*/ 665984 h 3550689"/>
              <a:gd name="connsiteX3" fmla="*/ 545604 w 782835"/>
              <a:gd name="connsiteY3" fmla="*/ 1234497 h 3550689"/>
              <a:gd name="connsiteX4" fmla="*/ 540497 w 782835"/>
              <a:gd name="connsiteY4" fmla="*/ 2571494 h 3550689"/>
              <a:gd name="connsiteX5" fmla="*/ 651240 w 782835"/>
              <a:gd name="connsiteY5" fmla="*/ 3035544 h 3550689"/>
              <a:gd name="connsiteX6" fmla="*/ 712502 w 782835"/>
              <a:gd name="connsiteY6" fmla="*/ 3363078 h 3550689"/>
              <a:gd name="connsiteX7" fmla="*/ 428597 w 782835"/>
              <a:gd name="connsiteY7" fmla="*/ 3550083 h 3550689"/>
              <a:gd name="connsiteX8" fmla="*/ 5190 w 782835"/>
              <a:gd name="connsiteY8" fmla="*/ 3404097 h 3550689"/>
              <a:gd name="connsiteX9" fmla="*/ 216783 w 782835"/>
              <a:gd name="connsiteY9" fmla="*/ 2939957 h 3550689"/>
              <a:gd name="connsiteX10" fmla="*/ 333266 w 782835"/>
              <a:gd name="connsiteY10" fmla="*/ 2528824 h 3550689"/>
              <a:gd name="connsiteX11" fmla="*/ 355459 w 782835"/>
              <a:gd name="connsiteY11" fmla="*/ 1294152 h 3550689"/>
              <a:gd name="connsiteX12" fmla="*/ 343249 w 782835"/>
              <a:gd name="connsiteY12" fmla="*/ 801905 h 3550689"/>
              <a:gd name="connsiteX13" fmla="*/ 62459 w 782835"/>
              <a:gd name="connsiteY13" fmla="*/ 383824 h 3550689"/>
              <a:gd name="connsiteX14" fmla="*/ 363324 w 782835"/>
              <a:gd name="connsiteY14" fmla="*/ 32738 h 3550689"/>
              <a:gd name="connsiteX15" fmla="*/ 681504 w 782835"/>
              <a:gd name="connsiteY15" fmla="*/ 36344 h 3550689"/>
              <a:gd name="connsiteX0" fmla="*/ 704665 w 805996"/>
              <a:gd name="connsiteY0" fmla="*/ 36344 h 3587922"/>
              <a:gd name="connsiteX1" fmla="*/ 803223 w 805996"/>
              <a:gd name="connsiteY1" fmla="*/ 298555 h 3587922"/>
              <a:gd name="connsiteX2" fmla="*/ 617807 w 805996"/>
              <a:gd name="connsiteY2" fmla="*/ 665984 h 3587922"/>
              <a:gd name="connsiteX3" fmla="*/ 568765 w 805996"/>
              <a:gd name="connsiteY3" fmla="*/ 1234497 h 3587922"/>
              <a:gd name="connsiteX4" fmla="*/ 563658 w 805996"/>
              <a:gd name="connsiteY4" fmla="*/ 2571494 h 3587922"/>
              <a:gd name="connsiteX5" fmla="*/ 674401 w 805996"/>
              <a:gd name="connsiteY5" fmla="*/ 3035544 h 3587922"/>
              <a:gd name="connsiteX6" fmla="*/ 735663 w 805996"/>
              <a:gd name="connsiteY6" fmla="*/ 3363078 h 3587922"/>
              <a:gd name="connsiteX7" fmla="*/ 451758 w 805996"/>
              <a:gd name="connsiteY7" fmla="*/ 3550083 h 3587922"/>
              <a:gd name="connsiteX8" fmla="*/ 28351 w 805996"/>
              <a:gd name="connsiteY8" fmla="*/ 3404097 h 3587922"/>
              <a:gd name="connsiteX9" fmla="*/ 239944 w 805996"/>
              <a:gd name="connsiteY9" fmla="*/ 2939957 h 3587922"/>
              <a:gd name="connsiteX10" fmla="*/ 356427 w 805996"/>
              <a:gd name="connsiteY10" fmla="*/ 2528824 h 3587922"/>
              <a:gd name="connsiteX11" fmla="*/ 378620 w 805996"/>
              <a:gd name="connsiteY11" fmla="*/ 1294152 h 3587922"/>
              <a:gd name="connsiteX12" fmla="*/ 366410 w 805996"/>
              <a:gd name="connsiteY12" fmla="*/ 801905 h 3587922"/>
              <a:gd name="connsiteX13" fmla="*/ 85620 w 805996"/>
              <a:gd name="connsiteY13" fmla="*/ 383824 h 3587922"/>
              <a:gd name="connsiteX14" fmla="*/ 386485 w 805996"/>
              <a:gd name="connsiteY14" fmla="*/ 32738 h 3587922"/>
              <a:gd name="connsiteX15" fmla="*/ 704665 w 805996"/>
              <a:gd name="connsiteY15" fmla="*/ 36344 h 3587922"/>
              <a:gd name="connsiteX0" fmla="*/ 688154 w 789485"/>
              <a:gd name="connsiteY0" fmla="*/ 36344 h 3557745"/>
              <a:gd name="connsiteX1" fmla="*/ 786712 w 789485"/>
              <a:gd name="connsiteY1" fmla="*/ 298555 h 3557745"/>
              <a:gd name="connsiteX2" fmla="*/ 601296 w 789485"/>
              <a:gd name="connsiteY2" fmla="*/ 665984 h 3557745"/>
              <a:gd name="connsiteX3" fmla="*/ 552254 w 789485"/>
              <a:gd name="connsiteY3" fmla="*/ 1234497 h 3557745"/>
              <a:gd name="connsiteX4" fmla="*/ 547147 w 789485"/>
              <a:gd name="connsiteY4" fmla="*/ 2571494 h 3557745"/>
              <a:gd name="connsiteX5" fmla="*/ 657890 w 789485"/>
              <a:gd name="connsiteY5" fmla="*/ 3035544 h 3557745"/>
              <a:gd name="connsiteX6" fmla="*/ 719152 w 789485"/>
              <a:gd name="connsiteY6" fmla="*/ 3363078 h 3557745"/>
              <a:gd name="connsiteX7" fmla="*/ 435247 w 789485"/>
              <a:gd name="connsiteY7" fmla="*/ 3550083 h 3557745"/>
              <a:gd name="connsiteX8" fmla="*/ 11840 w 789485"/>
              <a:gd name="connsiteY8" fmla="*/ 3404097 h 3557745"/>
              <a:gd name="connsiteX9" fmla="*/ 223433 w 789485"/>
              <a:gd name="connsiteY9" fmla="*/ 2939957 h 3557745"/>
              <a:gd name="connsiteX10" fmla="*/ 339916 w 789485"/>
              <a:gd name="connsiteY10" fmla="*/ 2528824 h 3557745"/>
              <a:gd name="connsiteX11" fmla="*/ 362109 w 789485"/>
              <a:gd name="connsiteY11" fmla="*/ 1294152 h 3557745"/>
              <a:gd name="connsiteX12" fmla="*/ 349899 w 789485"/>
              <a:gd name="connsiteY12" fmla="*/ 801905 h 3557745"/>
              <a:gd name="connsiteX13" fmla="*/ 69109 w 789485"/>
              <a:gd name="connsiteY13" fmla="*/ 383824 h 3557745"/>
              <a:gd name="connsiteX14" fmla="*/ 369974 w 789485"/>
              <a:gd name="connsiteY14" fmla="*/ 32738 h 3557745"/>
              <a:gd name="connsiteX15" fmla="*/ 688154 w 789485"/>
              <a:gd name="connsiteY15" fmla="*/ 36344 h 3557745"/>
              <a:gd name="connsiteX0" fmla="*/ 688154 w 789485"/>
              <a:gd name="connsiteY0" fmla="*/ 36344 h 3557745"/>
              <a:gd name="connsiteX1" fmla="*/ 786712 w 789485"/>
              <a:gd name="connsiteY1" fmla="*/ 298555 h 3557745"/>
              <a:gd name="connsiteX2" fmla="*/ 601296 w 789485"/>
              <a:gd name="connsiteY2" fmla="*/ 665984 h 3557745"/>
              <a:gd name="connsiteX3" fmla="*/ 552254 w 789485"/>
              <a:gd name="connsiteY3" fmla="*/ 1234497 h 3557745"/>
              <a:gd name="connsiteX4" fmla="*/ 547147 w 789485"/>
              <a:gd name="connsiteY4" fmla="*/ 2571494 h 3557745"/>
              <a:gd name="connsiteX5" fmla="*/ 657890 w 789485"/>
              <a:gd name="connsiteY5" fmla="*/ 3035544 h 3557745"/>
              <a:gd name="connsiteX6" fmla="*/ 719152 w 789485"/>
              <a:gd name="connsiteY6" fmla="*/ 3363078 h 3557745"/>
              <a:gd name="connsiteX7" fmla="*/ 435247 w 789485"/>
              <a:gd name="connsiteY7" fmla="*/ 3550083 h 3557745"/>
              <a:gd name="connsiteX8" fmla="*/ 11840 w 789485"/>
              <a:gd name="connsiteY8" fmla="*/ 3404097 h 3557745"/>
              <a:gd name="connsiteX9" fmla="*/ 223433 w 789485"/>
              <a:gd name="connsiteY9" fmla="*/ 2939957 h 3557745"/>
              <a:gd name="connsiteX10" fmla="*/ 339916 w 789485"/>
              <a:gd name="connsiteY10" fmla="*/ 2528824 h 3557745"/>
              <a:gd name="connsiteX11" fmla="*/ 349899 w 789485"/>
              <a:gd name="connsiteY11" fmla="*/ 801905 h 3557745"/>
              <a:gd name="connsiteX12" fmla="*/ 69109 w 789485"/>
              <a:gd name="connsiteY12" fmla="*/ 383824 h 3557745"/>
              <a:gd name="connsiteX13" fmla="*/ 369974 w 789485"/>
              <a:gd name="connsiteY13" fmla="*/ 32738 h 3557745"/>
              <a:gd name="connsiteX14" fmla="*/ 688154 w 789485"/>
              <a:gd name="connsiteY14" fmla="*/ 36344 h 3557745"/>
              <a:gd name="connsiteX0" fmla="*/ 676948 w 778279"/>
              <a:gd name="connsiteY0" fmla="*/ 36344 h 3554093"/>
              <a:gd name="connsiteX1" fmla="*/ 775506 w 778279"/>
              <a:gd name="connsiteY1" fmla="*/ 298555 h 3554093"/>
              <a:gd name="connsiteX2" fmla="*/ 590090 w 778279"/>
              <a:gd name="connsiteY2" fmla="*/ 665984 h 3554093"/>
              <a:gd name="connsiteX3" fmla="*/ 541048 w 778279"/>
              <a:gd name="connsiteY3" fmla="*/ 1234497 h 3554093"/>
              <a:gd name="connsiteX4" fmla="*/ 535941 w 778279"/>
              <a:gd name="connsiteY4" fmla="*/ 2571494 h 3554093"/>
              <a:gd name="connsiteX5" fmla="*/ 646684 w 778279"/>
              <a:gd name="connsiteY5" fmla="*/ 3035544 h 3554093"/>
              <a:gd name="connsiteX6" fmla="*/ 707946 w 778279"/>
              <a:gd name="connsiteY6" fmla="*/ 3363078 h 3554093"/>
              <a:gd name="connsiteX7" fmla="*/ 424041 w 778279"/>
              <a:gd name="connsiteY7" fmla="*/ 3550083 h 3554093"/>
              <a:gd name="connsiteX8" fmla="*/ 634 w 778279"/>
              <a:gd name="connsiteY8" fmla="*/ 3404097 h 3554093"/>
              <a:gd name="connsiteX9" fmla="*/ 328710 w 778279"/>
              <a:gd name="connsiteY9" fmla="*/ 2528824 h 3554093"/>
              <a:gd name="connsiteX10" fmla="*/ 338693 w 778279"/>
              <a:gd name="connsiteY10" fmla="*/ 801905 h 3554093"/>
              <a:gd name="connsiteX11" fmla="*/ 57903 w 778279"/>
              <a:gd name="connsiteY11" fmla="*/ 383824 h 3554093"/>
              <a:gd name="connsiteX12" fmla="*/ 358768 w 778279"/>
              <a:gd name="connsiteY12" fmla="*/ 32738 h 3554093"/>
              <a:gd name="connsiteX13" fmla="*/ 676948 w 778279"/>
              <a:gd name="connsiteY13" fmla="*/ 36344 h 3554093"/>
              <a:gd name="connsiteX0" fmla="*/ 676745 w 778076"/>
              <a:gd name="connsiteY0" fmla="*/ 36344 h 3656003"/>
              <a:gd name="connsiteX1" fmla="*/ 775303 w 778076"/>
              <a:gd name="connsiteY1" fmla="*/ 298555 h 3656003"/>
              <a:gd name="connsiteX2" fmla="*/ 589887 w 778076"/>
              <a:gd name="connsiteY2" fmla="*/ 665984 h 3656003"/>
              <a:gd name="connsiteX3" fmla="*/ 540845 w 778076"/>
              <a:gd name="connsiteY3" fmla="*/ 1234497 h 3656003"/>
              <a:gd name="connsiteX4" fmla="*/ 535738 w 778076"/>
              <a:gd name="connsiteY4" fmla="*/ 2571494 h 3656003"/>
              <a:gd name="connsiteX5" fmla="*/ 646481 w 778076"/>
              <a:gd name="connsiteY5" fmla="*/ 3035544 h 3656003"/>
              <a:gd name="connsiteX6" fmla="*/ 707743 w 778076"/>
              <a:gd name="connsiteY6" fmla="*/ 3363078 h 3656003"/>
              <a:gd name="connsiteX7" fmla="*/ 423838 w 778076"/>
              <a:gd name="connsiteY7" fmla="*/ 3550083 h 3656003"/>
              <a:gd name="connsiteX8" fmla="*/ 431 w 778076"/>
              <a:gd name="connsiteY8" fmla="*/ 3404097 h 3656003"/>
              <a:gd name="connsiteX9" fmla="*/ 338490 w 778076"/>
              <a:gd name="connsiteY9" fmla="*/ 801905 h 3656003"/>
              <a:gd name="connsiteX10" fmla="*/ 57700 w 778076"/>
              <a:gd name="connsiteY10" fmla="*/ 383824 h 3656003"/>
              <a:gd name="connsiteX11" fmla="*/ 358565 w 778076"/>
              <a:gd name="connsiteY11" fmla="*/ 32738 h 3656003"/>
              <a:gd name="connsiteX12" fmla="*/ 676745 w 778076"/>
              <a:gd name="connsiteY12" fmla="*/ 36344 h 3656003"/>
              <a:gd name="connsiteX0" fmla="*/ 676745 w 778076"/>
              <a:gd name="connsiteY0" fmla="*/ 36344 h 3656003"/>
              <a:gd name="connsiteX1" fmla="*/ 775303 w 778076"/>
              <a:gd name="connsiteY1" fmla="*/ 298555 h 3656003"/>
              <a:gd name="connsiteX2" fmla="*/ 589887 w 778076"/>
              <a:gd name="connsiteY2" fmla="*/ 665984 h 3656003"/>
              <a:gd name="connsiteX3" fmla="*/ 540845 w 778076"/>
              <a:gd name="connsiteY3" fmla="*/ 1234497 h 3656003"/>
              <a:gd name="connsiteX4" fmla="*/ 535738 w 778076"/>
              <a:gd name="connsiteY4" fmla="*/ 2571494 h 3656003"/>
              <a:gd name="connsiteX5" fmla="*/ 707743 w 778076"/>
              <a:gd name="connsiteY5" fmla="*/ 3363078 h 3656003"/>
              <a:gd name="connsiteX6" fmla="*/ 423838 w 778076"/>
              <a:gd name="connsiteY6" fmla="*/ 3550083 h 3656003"/>
              <a:gd name="connsiteX7" fmla="*/ 431 w 778076"/>
              <a:gd name="connsiteY7" fmla="*/ 3404097 h 3656003"/>
              <a:gd name="connsiteX8" fmla="*/ 338490 w 778076"/>
              <a:gd name="connsiteY8" fmla="*/ 801905 h 3656003"/>
              <a:gd name="connsiteX9" fmla="*/ 57700 w 778076"/>
              <a:gd name="connsiteY9" fmla="*/ 383824 h 3656003"/>
              <a:gd name="connsiteX10" fmla="*/ 358565 w 778076"/>
              <a:gd name="connsiteY10" fmla="*/ 32738 h 3656003"/>
              <a:gd name="connsiteX11" fmla="*/ 676745 w 778076"/>
              <a:gd name="connsiteY11" fmla="*/ 36344 h 3656003"/>
              <a:gd name="connsiteX0" fmla="*/ 676745 w 778076"/>
              <a:gd name="connsiteY0" fmla="*/ 36344 h 3656003"/>
              <a:gd name="connsiteX1" fmla="*/ 775303 w 778076"/>
              <a:gd name="connsiteY1" fmla="*/ 298555 h 3656003"/>
              <a:gd name="connsiteX2" fmla="*/ 589887 w 778076"/>
              <a:gd name="connsiteY2" fmla="*/ 665984 h 3656003"/>
              <a:gd name="connsiteX3" fmla="*/ 540845 w 778076"/>
              <a:gd name="connsiteY3" fmla="*/ 1234497 h 3656003"/>
              <a:gd name="connsiteX4" fmla="*/ 535738 w 778076"/>
              <a:gd name="connsiteY4" fmla="*/ 2571494 h 3656003"/>
              <a:gd name="connsiteX5" fmla="*/ 707743 w 778076"/>
              <a:gd name="connsiteY5" fmla="*/ 3363078 h 3656003"/>
              <a:gd name="connsiteX6" fmla="*/ 423838 w 778076"/>
              <a:gd name="connsiteY6" fmla="*/ 3550083 h 3656003"/>
              <a:gd name="connsiteX7" fmla="*/ 431 w 778076"/>
              <a:gd name="connsiteY7" fmla="*/ 3404097 h 3656003"/>
              <a:gd name="connsiteX8" fmla="*/ 338490 w 778076"/>
              <a:gd name="connsiteY8" fmla="*/ 801905 h 3656003"/>
              <a:gd name="connsiteX9" fmla="*/ 57700 w 778076"/>
              <a:gd name="connsiteY9" fmla="*/ 383824 h 3656003"/>
              <a:gd name="connsiteX10" fmla="*/ 358565 w 778076"/>
              <a:gd name="connsiteY10" fmla="*/ 32738 h 3656003"/>
              <a:gd name="connsiteX11" fmla="*/ 676745 w 778076"/>
              <a:gd name="connsiteY11" fmla="*/ 36344 h 3656003"/>
              <a:gd name="connsiteX0" fmla="*/ 676745 w 778076"/>
              <a:gd name="connsiteY0" fmla="*/ 36344 h 3615385"/>
              <a:gd name="connsiteX1" fmla="*/ 775303 w 778076"/>
              <a:gd name="connsiteY1" fmla="*/ 298555 h 3615385"/>
              <a:gd name="connsiteX2" fmla="*/ 589887 w 778076"/>
              <a:gd name="connsiteY2" fmla="*/ 665984 h 3615385"/>
              <a:gd name="connsiteX3" fmla="*/ 540845 w 778076"/>
              <a:gd name="connsiteY3" fmla="*/ 1234497 h 3615385"/>
              <a:gd name="connsiteX4" fmla="*/ 535738 w 778076"/>
              <a:gd name="connsiteY4" fmla="*/ 2571494 h 3615385"/>
              <a:gd name="connsiteX5" fmla="*/ 707743 w 778076"/>
              <a:gd name="connsiteY5" fmla="*/ 3363078 h 3615385"/>
              <a:gd name="connsiteX6" fmla="*/ 431 w 778076"/>
              <a:gd name="connsiteY6" fmla="*/ 3404097 h 3615385"/>
              <a:gd name="connsiteX7" fmla="*/ 338490 w 778076"/>
              <a:gd name="connsiteY7" fmla="*/ 801905 h 3615385"/>
              <a:gd name="connsiteX8" fmla="*/ 57700 w 778076"/>
              <a:gd name="connsiteY8" fmla="*/ 383824 h 3615385"/>
              <a:gd name="connsiteX9" fmla="*/ 358565 w 778076"/>
              <a:gd name="connsiteY9" fmla="*/ 32738 h 3615385"/>
              <a:gd name="connsiteX10" fmla="*/ 676745 w 778076"/>
              <a:gd name="connsiteY10" fmla="*/ 36344 h 3615385"/>
              <a:gd name="connsiteX0" fmla="*/ 1068690 w 1170021"/>
              <a:gd name="connsiteY0" fmla="*/ 36344 h 3382714"/>
              <a:gd name="connsiteX1" fmla="*/ 1167248 w 1170021"/>
              <a:gd name="connsiteY1" fmla="*/ 298555 h 3382714"/>
              <a:gd name="connsiteX2" fmla="*/ 981832 w 1170021"/>
              <a:gd name="connsiteY2" fmla="*/ 665984 h 3382714"/>
              <a:gd name="connsiteX3" fmla="*/ 932790 w 1170021"/>
              <a:gd name="connsiteY3" fmla="*/ 1234497 h 3382714"/>
              <a:gd name="connsiteX4" fmla="*/ 927683 w 1170021"/>
              <a:gd name="connsiteY4" fmla="*/ 2571494 h 3382714"/>
              <a:gd name="connsiteX5" fmla="*/ 1099688 w 1170021"/>
              <a:gd name="connsiteY5" fmla="*/ 3363078 h 3382714"/>
              <a:gd name="connsiteX6" fmla="*/ 223 w 1170021"/>
              <a:gd name="connsiteY6" fmla="*/ 1775940 h 3382714"/>
              <a:gd name="connsiteX7" fmla="*/ 730435 w 1170021"/>
              <a:gd name="connsiteY7" fmla="*/ 801905 h 3382714"/>
              <a:gd name="connsiteX8" fmla="*/ 449645 w 1170021"/>
              <a:gd name="connsiteY8" fmla="*/ 383824 h 3382714"/>
              <a:gd name="connsiteX9" fmla="*/ 750510 w 1170021"/>
              <a:gd name="connsiteY9" fmla="*/ 32738 h 3382714"/>
              <a:gd name="connsiteX10" fmla="*/ 1068690 w 1170021"/>
              <a:gd name="connsiteY10" fmla="*/ 36344 h 3382714"/>
              <a:gd name="connsiteX0" fmla="*/ 1085708 w 1187039"/>
              <a:gd name="connsiteY0" fmla="*/ 36344 h 3382714"/>
              <a:gd name="connsiteX1" fmla="*/ 1184266 w 1187039"/>
              <a:gd name="connsiteY1" fmla="*/ 298555 h 3382714"/>
              <a:gd name="connsiteX2" fmla="*/ 998850 w 1187039"/>
              <a:gd name="connsiteY2" fmla="*/ 665984 h 3382714"/>
              <a:gd name="connsiteX3" fmla="*/ 949808 w 1187039"/>
              <a:gd name="connsiteY3" fmla="*/ 1234497 h 3382714"/>
              <a:gd name="connsiteX4" fmla="*/ 944701 w 1187039"/>
              <a:gd name="connsiteY4" fmla="*/ 2571494 h 3382714"/>
              <a:gd name="connsiteX5" fmla="*/ 1116706 w 1187039"/>
              <a:gd name="connsiteY5" fmla="*/ 3363078 h 3382714"/>
              <a:gd name="connsiteX6" fmla="*/ 17241 w 1187039"/>
              <a:gd name="connsiteY6" fmla="*/ 1775940 h 3382714"/>
              <a:gd name="connsiteX7" fmla="*/ 466663 w 1187039"/>
              <a:gd name="connsiteY7" fmla="*/ 383824 h 3382714"/>
              <a:gd name="connsiteX8" fmla="*/ 767528 w 1187039"/>
              <a:gd name="connsiteY8" fmla="*/ 32738 h 3382714"/>
              <a:gd name="connsiteX9" fmla="*/ 1085708 w 1187039"/>
              <a:gd name="connsiteY9" fmla="*/ 36344 h 3382714"/>
              <a:gd name="connsiteX0" fmla="*/ 1085708 w 1187039"/>
              <a:gd name="connsiteY0" fmla="*/ 36344 h 2581815"/>
              <a:gd name="connsiteX1" fmla="*/ 1184266 w 1187039"/>
              <a:gd name="connsiteY1" fmla="*/ 298555 h 2581815"/>
              <a:gd name="connsiteX2" fmla="*/ 998850 w 1187039"/>
              <a:gd name="connsiteY2" fmla="*/ 665984 h 2581815"/>
              <a:gd name="connsiteX3" fmla="*/ 949808 w 1187039"/>
              <a:gd name="connsiteY3" fmla="*/ 1234497 h 2581815"/>
              <a:gd name="connsiteX4" fmla="*/ 944701 w 1187039"/>
              <a:gd name="connsiteY4" fmla="*/ 2571494 h 2581815"/>
              <a:gd name="connsiteX5" fmla="*/ 17241 w 1187039"/>
              <a:gd name="connsiteY5" fmla="*/ 1775940 h 2581815"/>
              <a:gd name="connsiteX6" fmla="*/ 466663 w 1187039"/>
              <a:gd name="connsiteY6" fmla="*/ 383824 h 2581815"/>
              <a:gd name="connsiteX7" fmla="*/ 767528 w 1187039"/>
              <a:gd name="connsiteY7" fmla="*/ 32738 h 2581815"/>
              <a:gd name="connsiteX8" fmla="*/ 1085708 w 1187039"/>
              <a:gd name="connsiteY8" fmla="*/ 36344 h 2581815"/>
              <a:gd name="connsiteX0" fmla="*/ 1068562 w 1169893"/>
              <a:gd name="connsiteY0" fmla="*/ 36344 h 1962900"/>
              <a:gd name="connsiteX1" fmla="*/ 1167120 w 1169893"/>
              <a:gd name="connsiteY1" fmla="*/ 298555 h 1962900"/>
              <a:gd name="connsiteX2" fmla="*/ 981704 w 1169893"/>
              <a:gd name="connsiteY2" fmla="*/ 665984 h 1962900"/>
              <a:gd name="connsiteX3" fmla="*/ 932662 w 1169893"/>
              <a:gd name="connsiteY3" fmla="*/ 1234497 h 1962900"/>
              <a:gd name="connsiteX4" fmla="*/ 414571 w 1169893"/>
              <a:gd name="connsiteY4" fmla="*/ 1891069 h 1962900"/>
              <a:gd name="connsiteX5" fmla="*/ 95 w 1169893"/>
              <a:gd name="connsiteY5" fmla="*/ 1775940 h 1962900"/>
              <a:gd name="connsiteX6" fmla="*/ 449517 w 1169893"/>
              <a:gd name="connsiteY6" fmla="*/ 383824 h 1962900"/>
              <a:gd name="connsiteX7" fmla="*/ 750382 w 1169893"/>
              <a:gd name="connsiteY7" fmla="*/ 32738 h 1962900"/>
              <a:gd name="connsiteX8" fmla="*/ 1068562 w 1169893"/>
              <a:gd name="connsiteY8" fmla="*/ 36344 h 1962900"/>
              <a:gd name="connsiteX0" fmla="*/ 1068543 w 1169874"/>
              <a:gd name="connsiteY0" fmla="*/ 36344 h 1960763"/>
              <a:gd name="connsiteX1" fmla="*/ 1167101 w 1169874"/>
              <a:gd name="connsiteY1" fmla="*/ 298555 h 1960763"/>
              <a:gd name="connsiteX2" fmla="*/ 981685 w 1169874"/>
              <a:gd name="connsiteY2" fmla="*/ 665984 h 1960763"/>
              <a:gd name="connsiteX3" fmla="*/ 536960 w 1169874"/>
              <a:gd name="connsiteY3" fmla="*/ 1265836 h 1960763"/>
              <a:gd name="connsiteX4" fmla="*/ 414552 w 1169874"/>
              <a:gd name="connsiteY4" fmla="*/ 1891069 h 1960763"/>
              <a:gd name="connsiteX5" fmla="*/ 76 w 1169874"/>
              <a:gd name="connsiteY5" fmla="*/ 1775940 h 1960763"/>
              <a:gd name="connsiteX6" fmla="*/ 449498 w 1169874"/>
              <a:gd name="connsiteY6" fmla="*/ 383824 h 1960763"/>
              <a:gd name="connsiteX7" fmla="*/ 750363 w 1169874"/>
              <a:gd name="connsiteY7" fmla="*/ 32738 h 1960763"/>
              <a:gd name="connsiteX8" fmla="*/ 1068543 w 1169874"/>
              <a:gd name="connsiteY8" fmla="*/ 36344 h 1960763"/>
              <a:gd name="connsiteX0" fmla="*/ 1068543 w 1198855"/>
              <a:gd name="connsiteY0" fmla="*/ 36344 h 1960763"/>
              <a:gd name="connsiteX1" fmla="*/ 1167101 w 1198855"/>
              <a:gd name="connsiteY1" fmla="*/ 298555 h 1960763"/>
              <a:gd name="connsiteX2" fmla="*/ 536960 w 1198855"/>
              <a:gd name="connsiteY2" fmla="*/ 1265836 h 1960763"/>
              <a:gd name="connsiteX3" fmla="*/ 414552 w 1198855"/>
              <a:gd name="connsiteY3" fmla="*/ 1891069 h 1960763"/>
              <a:gd name="connsiteX4" fmla="*/ 76 w 1198855"/>
              <a:gd name="connsiteY4" fmla="*/ 1775940 h 1960763"/>
              <a:gd name="connsiteX5" fmla="*/ 449498 w 1198855"/>
              <a:gd name="connsiteY5" fmla="*/ 383824 h 1960763"/>
              <a:gd name="connsiteX6" fmla="*/ 750363 w 1198855"/>
              <a:gd name="connsiteY6" fmla="*/ 32738 h 1960763"/>
              <a:gd name="connsiteX7" fmla="*/ 1068543 w 1198855"/>
              <a:gd name="connsiteY7" fmla="*/ 36344 h 1960763"/>
              <a:gd name="connsiteX0" fmla="*/ 1068498 w 1198810"/>
              <a:gd name="connsiteY0" fmla="*/ 36344 h 1975763"/>
              <a:gd name="connsiteX1" fmla="*/ 1167056 w 1198810"/>
              <a:gd name="connsiteY1" fmla="*/ 298555 h 1975763"/>
              <a:gd name="connsiteX2" fmla="*/ 536915 w 1198810"/>
              <a:gd name="connsiteY2" fmla="*/ 1265836 h 1975763"/>
              <a:gd name="connsiteX3" fmla="*/ 414507 w 1198810"/>
              <a:gd name="connsiteY3" fmla="*/ 1891069 h 1975763"/>
              <a:gd name="connsiteX4" fmla="*/ 31 w 1198810"/>
              <a:gd name="connsiteY4" fmla="*/ 1775940 h 1975763"/>
              <a:gd name="connsiteX5" fmla="*/ 436460 w 1198810"/>
              <a:gd name="connsiteY5" fmla="*/ 126827 h 1975763"/>
              <a:gd name="connsiteX6" fmla="*/ 750318 w 1198810"/>
              <a:gd name="connsiteY6" fmla="*/ 32738 h 1975763"/>
              <a:gd name="connsiteX7" fmla="*/ 1068498 w 1198810"/>
              <a:gd name="connsiteY7" fmla="*/ 36344 h 1975763"/>
              <a:gd name="connsiteX0" fmla="*/ 1066206 w 1196518"/>
              <a:gd name="connsiteY0" fmla="*/ 36344 h 1932959"/>
              <a:gd name="connsiteX1" fmla="*/ 1164764 w 1196518"/>
              <a:gd name="connsiteY1" fmla="*/ 298555 h 1932959"/>
              <a:gd name="connsiteX2" fmla="*/ 534623 w 1196518"/>
              <a:gd name="connsiteY2" fmla="*/ 1265836 h 1932959"/>
              <a:gd name="connsiteX3" fmla="*/ 412215 w 1196518"/>
              <a:gd name="connsiteY3" fmla="*/ 1891069 h 1932959"/>
              <a:gd name="connsiteX4" fmla="*/ 31 w 1196518"/>
              <a:gd name="connsiteY4" fmla="*/ 1681401 h 1932959"/>
              <a:gd name="connsiteX5" fmla="*/ 434168 w 1196518"/>
              <a:gd name="connsiteY5" fmla="*/ 126827 h 1932959"/>
              <a:gd name="connsiteX6" fmla="*/ 748026 w 1196518"/>
              <a:gd name="connsiteY6" fmla="*/ 32738 h 1932959"/>
              <a:gd name="connsiteX7" fmla="*/ 1066206 w 1196518"/>
              <a:gd name="connsiteY7" fmla="*/ 36344 h 1932959"/>
              <a:gd name="connsiteX0" fmla="*/ 1066206 w 1150835"/>
              <a:gd name="connsiteY0" fmla="*/ 59097 h 1955712"/>
              <a:gd name="connsiteX1" fmla="*/ 1109229 w 1150835"/>
              <a:gd name="connsiteY1" fmla="*/ 665983 h 1955712"/>
              <a:gd name="connsiteX2" fmla="*/ 534623 w 1150835"/>
              <a:gd name="connsiteY2" fmla="*/ 1288589 h 1955712"/>
              <a:gd name="connsiteX3" fmla="*/ 412215 w 1150835"/>
              <a:gd name="connsiteY3" fmla="*/ 1913822 h 1955712"/>
              <a:gd name="connsiteX4" fmla="*/ 31 w 1150835"/>
              <a:gd name="connsiteY4" fmla="*/ 1704154 h 1955712"/>
              <a:gd name="connsiteX5" fmla="*/ 434168 w 1150835"/>
              <a:gd name="connsiteY5" fmla="*/ 149580 h 1955712"/>
              <a:gd name="connsiteX6" fmla="*/ 748026 w 1150835"/>
              <a:gd name="connsiteY6" fmla="*/ 55491 h 1955712"/>
              <a:gd name="connsiteX7" fmla="*/ 1066206 w 1150835"/>
              <a:gd name="connsiteY7" fmla="*/ 59097 h 1955712"/>
              <a:gd name="connsiteX0" fmla="*/ 1066206 w 1164925"/>
              <a:gd name="connsiteY0" fmla="*/ 89862 h 1986477"/>
              <a:gd name="connsiteX1" fmla="*/ 1109229 w 1164925"/>
              <a:gd name="connsiteY1" fmla="*/ 696748 h 1986477"/>
              <a:gd name="connsiteX2" fmla="*/ 534623 w 1164925"/>
              <a:gd name="connsiteY2" fmla="*/ 1319354 h 1986477"/>
              <a:gd name="connsiteX3" fmla="*/ 412215 w 1164925"/>
              <a:gd name="connsiteY3" fmla="*/ 1944587 h 1986477"/>
              <a:gd name="connsiteX4" fmla="*/ 31 w 1164925"/>
              <a:gd name="connsiteY4" fmla="*/ 1734919 h 1986477"/>
              <a:gd name="connsiteX5" fmla="*/ 434168 w 1164925"/>
              <a:gd name="connsiteY5" fmla="*/ 180345 h 1986477"/>
              <a:gd name="connsiteX6" fmla="*/ 1066206 w 1164925"/>
              <a:gd name="connsiteY6" fmla="*/ 89862 h 1986477"/>
              <a:gd name="connsiteX0" fmla="*/ 1068317 w 1167036"/>
              <a:gd name="connsiteY0" fmla="*/ 89862 h 1963998"/>
              <a:gd name="connsiteX1" fmla="*/ 1111340 w 1167036"/>
              <a:gd name="connsiteY1" fmla="*/ 696748 h 1963998"/>
              <a:gd name="connsiteX2" fmla="*/ 536734 w 1167036"/>
              <a:gd name="connsiteY2" fmla="*/ 1319354 h 1963998"/>
              <a:gd name="connsiteX3" fmla="*/ 414326 w 1167036"/>
              <a:gd name="connsiteY3" fmla="*/ 1944587 h 1963998"/>
              <a:gd name="connsiteX4" fmla="*/ 2142 w 1167036"/>
              <a:gd name="connsiteY4" fmla="*/ 1734919 h 1963998"/>
              <a:gd name="connsiteX5" fmla="*/ 260476 w 1167036"/>
              <a:gd name="connsiteY5" fmla="*/ 1032406 h 1963998"/>
              <a:gd name="connsiteX6" fmla="*/ 436279 w 1167036"/>
              <a:gd name="connsiteY6" fmla="*/ 180345 h 1963998"/>
              <a:gd name="connsiteX7" fmla="*/ 1068317 w 1167036"/>
              <a:gd name="connsiteY7" fmla="*/ 89862 h 196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7036" h="1963998">
                <a:moveTo>
                  <a:pt x="1068317" y="89862"/>
                </a:moveTo>
                <a:cubicBezTo>
                  <a:pt x="1180827" y="175929"/>
                  <a:pt x="1199937" y="491833"/>
                  <a:pt x="1111340" y="696748"/>
                </a:cubicBezTo>
                <a:cubicBezTo>
                  <a:pt x="1022743" y="901663"/>
                  <a:pt x="652903" y="1111381"/>
                  <a:pt x="536734" y="1319354"/>
                </a:cubicBezTo>
                <a:cubicBezTo>
                  <a:pt x="420565" y="1527327"/>
                  <a:pt x="503425" y="1875326"/>
                  <a:pt x="414326" y="1944587"/>
                </a:cubicBezTo>
                <a:cubicBezTo>
                  <a:pt x="325227" y="2013848"/>
                  <a:pt x="27784" y="1886949"/>
                  <a:pt x="2142" y="1734919"/>
                </a:cubicBezTo>
                <a:cubicBezTo>
                  <a:pt x="-23500" y="1582889"/>
                  <a:pt x="188120" y="1291502"/>
                  <a:pt x="260476" y="1032406"/>
                </a:cubicBezTo>
                <a:cubicBezTo>
                  <a:pt x="332832" y="773310"/>
                  <a:pt x="284023" y="331246"/>
                  <a:pt x="436279" y="180345"/>
                </a:cubicBezTo>
                <a:cubicBezTo>
                  <a:pt x="613975" y="-93831"/>
                  <a:pt x="955807" y="3795"/>
                  <a:pt x="1068317" y="89862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ECF23F-BD01-49DA-82DE-EF367AD7C562}"/>
              </a:ext>
            </a:extLst>
          </p:cNvPr>
          <p:cNvSpPr txBox="1"/>
          <p:nvPr/>
        </p:nvSpPr>
        <p:spPr>
          <a:xfrm>
            <a:off x="1064326" y="1060287"/>
            <a:ext cx="995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each query, we correctly only accept the true positive (TP) and reject the false positive (FP) in the initial ranking list.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6531E-8576-4184-A648-FBBE3D19C57E}"/>
              </a:ext>
            </a:extLst>
          </p:cNvPr>
          <p:cNvSpPr txBox="1"/>
          <p:nvPr/>
        </p:nvSpPr>
        <p:spPr>
          <a:xfrm>
            <a:off x="2198065" y="4185010"/>
            <a:ext cx="10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2C8BEA-DB0A-49B8-9E4A-4E0A921201C6}"/>
              </a:ext>
            </a:extLst>
          </p:cNvPr>
          <p:cNvSpPr txBox="1"/>
          <p:nvPr/>
        </p:nvSpPr>
        <p:spPr>
          <a:xfrm>
            <a:off x="2593354" y="6249544"/>
            <a:ext cx="10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15B4FB-8FF0-4307-9990-AD18A89B2B5B}"/>
              </a:ext>
            </a:extLst>
          </p:cNvPr>
          <p:cNvSpPr txBox="1"/>
          <p:nvPr/>
        </p:nvSpPr>
        <p:spPr>
          <a:xfrm>
            <a:off x="4489485" y="4146526"/>
            <a:ext cx="62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TP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4FD6EE-616B-4272-9E06-0AE16942FC9C}"/>
              </a:ext>
            </a:extLst>
          </p:cNvPr>
          <p:cNvSpPr txBox="1"/>
          <p:nvPr/>
        </p:nvSpPr>
        <p:spPr>
          <a:xfrm>
            <a:off x="5848084" y="6286455"/>
            <a:ext cx="62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TP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23D969-C7CC-4C15-8BE4-7578431BA651}"/>
              </a:ext>
            </a:extLst>
          </p:cNvPr>
          <p:cNvSpPr txBox="1"/>
          <p:nvPr/>
        </p:nvSpPr>
        <p:spPr>
          <a:xfrm>
            <a:off x="7081950" y="4085228"/>
            <a:ext cx="62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FB38EF-B162-4930-AD62-47EA7260B964}"/>
              </a:ext>
            </a:extLst>
          </p:cNvPr>
          <p:cNvSpPr txBox="1"/>
          <p:nvPr/>
        </p:nvSpPr>
        <p:spPr>
          <a:xfrm>
            <a:off x="8768323" y="6286455"/>
            <a:ext cx="62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1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64BC-E420-4394-8BF5-F2C09515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984" y="2660456"/>
            <a:ext cx="7643327" cy="1325563"/>
          </a:xfrm>
        </p:spPr>
        <p:txBody>
          <a:bodyPr/>
          <a:lstStyle/>
          <a:p>
            <a:r>
              <a:rPr lang="en-US" altLang="ko-KR" dirty="0"/>
              <a:t>Problem of spatial verification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F0C3-7330-4DED-A73B-0C860FE3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730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D42E-5F3A-48D8-B5CA-DD3BF2AF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5207"/>
            <a:ext cx="10515600" cy="1325563"/>
          </a:xfrm>
        </p:spPr>
        <p:txBody>
          <a:bodyPr/>
          <a:lstStyle/>
          <a:p>
            <a:r>
              <a:rPr lang="en-US" altLang="ko-KR" dirty="0"/>
              <a:t>Estimate the accuracy of initial search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4D965-DCD0-4DF1-8BE1-CBFA5F651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829"/>
            <a:ext cx="10515600" cy="2597085"/>
          </a:xfrm>
        </p:spPr>
        <p:txBody>
          <a:bodyPr>
            <a:normAutofit/>
          </a:bodyPr>
          <a:lstStyle/>
          <a:p>
            <a:r>
              <a:rPr lang="en-US" altLang="zh-CN" dirty="0"/>
              <a:t>Estimating the accuracy of initial search is important for</a:t>
            </a:r>
          </a:p>
          <a:p>
            <a:pPr lvl="1"/>
            <a:r>
              <a:rPr lang="en-US" altLang="zh-CN" dirty="0"/>
              <a:t>Reranking with diffusion</a:t>
            </a:r>
          </a:p>
          <a:p>
            <a:pPr lvl="1"/>
            <a:r>
              <a:rPr lang="en-US" altLang="zh-CN" dirty="0"/>
              <a:t>Search engine improvement</a:t>
            </a:r>
          </a:p>
          <a:p>
            <a:pPr lvl="1"/>
            <a:r>
              <a:rPr lang="en-US" altLang="zh-CN" dirty="0"/>
              <a:t>User experience. </a:t>
            </a:r>
          </a:p>
          <a:p>
            <a:r>
              <a:rPr lang="en-US" altLang="zh-CN" dirty="0"/>
              <a:t>Traditional way is doing the geometric verification for the top 100 searched images.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8999-066A-43AF-AFF7-D3E76110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554791"/>
            <a:ext cx="9906000" cy="1190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9AFED-9BB6-462C-AFE3-B8FE5F4D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60" y="3867360"/>
            <a:ext cx="816429" cy="13736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CFE14-A33E-4D24-96D9-2A9F409D3755}"/>
              </a:ext>
            </a:extLst>
          </p:cNvPr>
          <p:cNvCxnSpPr>
            <a:stCxn id="5" idx="2"/>
          </p:cNvCxnSpPr>
          <p:nvPr/>
        </p:nvCxnSpPr>
        <p:spPr>
          <a:xfrm>
            <a:off x="1637275" y="5241034"/>
            <a:ext cx="6998" cy="339743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251755-AACC-4924-9428-3E19C3C4746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37275" y="5241034"/>
            <a:ext cx="816429" cy="339743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12DF59-11AA-418B-96DD-B3C1128A40B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37275" y="5241034"/>
            <a:ext cx="1863790" cy="339743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247E7-9939-41B2-BA92-304F8F2F45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37275" y="5241034"/>
            <a:ext cx="2955472" cy="339743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B8ABAF-8E9A-41E6-BCA7-AE6C232CF25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37275" y="5241034"/>
            <a:ext cx="4047153" cy="411311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43BF92-D478-4546-B7D5-B61448B2FA4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37275" y="5241034"/>
            <a:ext cx="5222810" cy="411311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12AEED-55CA-4207-B8FB-2F681330C9E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37275" y="5241034"/>
            <a:ext cx="6314492" cy="339743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42DAFA-0602-404D-B344-80C2498ACDC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37275" y="5241034"/>
            <a:ext cx="7154247" cy="339743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A91AD2-6EC8-43C4-B7CC-0A7321A6319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37275" y="5241034"/>
            <a:ext cx="8040655" cy="339743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B43402-419C-4AB2-8802-AE646FB98E7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37275" y="5241034"/>
            <a:ext cx="8740451" cy="339743"/>
          </a:xfrm>
          <a:prstGeom prst="straightConnector1">
            <a:avLst/>
          </a:prstGeom>
          <a:ln>
            <a:solidFill>
              <a:srgbClr val="FFC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E1DB710-9B36-4D8C-B849-C76BD0FEF6DC}"/>
              </a:ext>
            </a:extLst>
          </p:cNvPr>
          <p:cNvSpPr/>
          <p:nvPr/>
        </p:nvSpPr>
        <p:spPr>
          <a:xfrm>
            <a:off x="2569170" y="4826289"/>
            <a:ext cx="2541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geometric verification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6EC62AB-C9AA-40C1-A98C-C5386369C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647"/>
          <a:stretch/>
        </p:blipFill>
        <p:spPr>
          <a:xfrm>
            <a:off x="3995446" y="3786890"/>
            <a:ext cx="7154247" cy="97296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48291AA-2B7E-4A6F-BB30-D305C0130F61}"/>
              </a:ext>
            </a:extLst>
          </p:cNvPr>
          <p:cNvSpPr/>
          <p:nvPr/>
        </p:nvSpPr>
        <p:spPr>
          <a:xfrm>
            <a:off x="9769151" y="4365783"/>
            <a:ext cx="756269" cy="241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B5932-AF51-4DD1-ADBF-91BEB0DA6CBF}"/>
              </a:ext>
            </a:extLst>
          </p:cNvPr>
          <p:cNvSpPr txBox="1"/>
          <p:nvPr/>
        </p:nvSpPr>
        <p:spPr>
          <a:xfrm>
            <a:off x="9675426" y="3750441"/>
            <a:ext cx="128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very slow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0A87B8-B51A-4089-B440-6BFCA9321576}"/>
              </a:ext>
            </a:extLst>
          </p:cNvPr>
          <p:cNvGrpSpPr/>
          <p:nvPr/>
        </p:nvGrpSpPr>
        <p:grpSpPr>
          <a:xfrm>
            <a:off x="1414879" y="5103784"/>
            <a:ext cx="9378424" cy="571604"/>
            <a:chOff x="1414879" y="5103784"/>
            <a:chExt cx="9378424" cy="571604"/>
          </a:xfrm>
        </p:grpSpPr>
        <p:sp>
          <p:nvSpPr>
            <p:cNvPr id="39" name="Multiplication Sign 38">
              <a:extLst>
                <a:ext uri="{FF2B5EF4-FFF2-40B4-BE49-F238E27FC236}">
                  <a16:creationId xmlns:a16="http://schemas.microsoft.com/office/drawing/2014/main" id="{FF673613-C458-4138-B3B8-68460BE53116}"/>
                </a:ext>
              </a:extLst>
            </p:cNvPr>
            <p:cNvSpPr/>
            <p:nvPr/>
          </p:nvSpPr>
          <p:spPr>
            <a:xfrm>
              <a:off x="1414879" y="5116426"/>
              <a:ext cx="267883" cy="55896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Multiplication Sign 40">
              <a:extLst>
                <a:ext uri="{FF2B5EF4-FFF2-40B4-BE49-F238E27FC236}">
                  <a16:creationId xmlns:a16="http://schemas.microsoft.com/office/drawing/2014/main" id="{82C55539-4780-4A26-BE98-8E66016BB424}"/>
                </a:ext>
              </a:extLst>
            </p:cNvPr>
            <p:cNvSpPr/>
            <p:nvPr/>
          </p:nvSpPr>
          <p:spPr>
            <a:xfrm>
              <a:off x="3323288" y="5116426"/>
              <a:ext cx="267883" cy="55896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0108E7A5-7DA2-4190-9C82-11D8D25D3329}"/>
                </a:ext>
              </a:extLst>
            </p:cNvPr>
            <p:cNvSpPr/>
            <p:nvPr/>
          </p:nvSpPr>
          <p:spPr>
            <a:xfrm>
              <a:off x="4503858" y="5108166"/>
              <a:ext cx="267883" cy="55896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Multiplication Sign 42">
              <a:extLst>
                <a:ext uri="{FF2B5EF4-FFF2-40B4-BE49-F238E27FC236}">
                  <a16:creationId xmlns:a16="http://schemas.microsoft.com/office/drawing/2014/main" id="{8062B402-13BE-4A85-839F-2857947CFE0E}"/>
                </a:ext>
              </a:extLst>
            </p:cNvPr>
            <p:cNvSpPr/>
            <p:nvPr/>
          </p:nvSpPr>
          <p:spPr>
            <a:xfrm>
              <a:off x="5583690" y="5103784"/>
              <a:ext cx="267883" cy="55896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Multiplication Sign 43">
              <a:extLst>
                <a:ext uri="{FF2B5EF4-FFF2-40B4-BE49-F238E27FC236}">
                  <a16:creationId xmlns:a16="http://schemas.microsoft.com/office/drawing/2014/main" id="{B3976D1D-D606-41A5-9C2D-E9CD142DAD9F}"/>
                </a:ext>
              </a:extLst>
            </p:cNvPr>
            <p:cNvSpPr/>
            <p:nvPr/>
          </p:nvSpPr>
          <p:spPr>
            <a:xfrm>
              <a:off x="6843969" y="5116426"/>
              <a:ext cx="267883" cy="55896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Multiplication Sign 44">
              <a:extLst>
                <a:ext uri="{FF2B5EF4-FFF2-40B4-BE49-F238E27FC236}">
                  <a16:creationId xmlns:a16="http://schemas.microsoft.com/office/drawing/2014/main" id="{D6F3938B-D8EC-4591-AB1D-DA5E4FDB822E}"/>
                </a:ext>
              </a:extLst>
            </p:cNvPr>
            <p:cNvSpPr/>
            <p:nvPr/>
          </p:nvSpPr>
          <p:spPr>
            <a:xfrm>
              <a:off x="8009182" y="5104855"/>
              <a:ext cx="267883" cy="55896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Multiplication Sign 46">
              <a:extLst>
                <a:ext uri="{FF2B5EF4-FFF2-40B4-BE49-F238E27FC236}">
                  <a16:creationId xmlns:a16="http://schemas.microsoft.com/office/drawing/2014/main" id="{5B42EC1D-707B-4694-A248-D3A835673D72}"/>
                </a:ext>
              </a:extLst>
            </p:cNvPr>
            <p:cNvSpPr/>
            <p:nvPr/>
          </p:nvSpPr>
          <p:spPr>
            <a:xfrm>
              <a:off x="9682080" y="5110172"/>
              <a:ext cx="267883" cy="55896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Multiplication Sign 47">
              <a:extLst>
                <a:ext uri="{FF2B5EF4-FFF2-40B4-BE49-F238E27FC236}">
                  <a16:creationId xmlns:a16="http://schemas.microsoft.com/office/drawing/2014/main" id="{357B60B6-AF4A-4699-B423-BB1D86B5BE84}"/>
                </a:ext>
              </a:extLst>
            </p:cNvPr>
            <p:cNvSpPr/>
            <p:nvPr/>
          </p:nvSpPr>
          <p:spPr>
            <a:xfrm>
              <a:off x="10525420" y="5103784"/>
              <a:ext cx="267883" cy="55896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Circle: Hollow 48">
              <a:extLst>
                <a:ext uri="{FF2B5EF4-FFF2-40B4-BE49-F238E27FC236}">
                  <a16:creationId xmlns:a16="http://schemas.microsoft.com/office/drawing/2014/main" id="{BB3F8345-E6B7-4A80-9C5D-26A32DDAC308}"/>
                </a:ext>
              </a:extLst>
            </p:cNvPr>
            <p:cNvSpPr/>
            <p:nvPr/>
          </p:nvSpPr>
          <p:spPr>
            <a:xfrm>
              <a:off x="2264789" y="5195621"/>
              <a:ext cx="347484" cy="369332"/>
            </a:xfrm>
            <a:prstGeom prst="donut">
              <a:avLst>
                <a:gd name="adj" fmla="val 20411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Circle: Hollow 49">
              <a:extLst>
                <a:ext uri="{FF2B5EF4-FFF2-40B4-BE49-F238E27FC236}">
                  <a16:creationId xmlns:a16="http://schemas.microsoft.com/office/drawing/2014/main" id="{8616716F-B74B-46FA-A401-DC1240826194}"/>
                </a:ext>
              </a:extLst>
            </p:cNvPr>
            <p:cNvSpPr/>
            <p:nvPr/>
          </p:nvSpPr>
          <p:spPr>
            <a:xfrm>
              <a:off x="8772498" y="5190528"/>
              <a:ext cx="347484" cy="369332"/>
            </a:xfrm>
            <a:prstGeom prst="donut">
              <a:avLst>
                <a:gd name="adj" fmla="val 20411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4151CB4A-9639-49E6-929E-35900BFA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09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64BC-E420-4394-8BF5-F2C09515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654" y="2557819"/>
            <a:ext cx="7643327" cy="1325563"/>
          </a:xfrm>
        </p:spPr>
        <p:txBody>
          <a:bodyPr/>
          <a:lstStyle/>
          <a:p>
            <a:r>
              <a:rPr lang="en-US" altLang="ko-KR" dirty="0"/>
              <a:t>Solution: community selection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F0C3-7330-4DED-A73B-0C860FE3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39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D42E-5F3A-48D8-B5CA-DD3BF2AF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4" y="180206"/>
            <a:ext cx="10515600" cy="1325563"/>
          </a:xfrm>
        </p:spPr>
        <p:txBody>
          <a:bodyPr/>
          <a:lstStyle/>
          <a:p>
            <a:r>
              <a:rPr lang="en-US" altLang="ko-KR" dirty="0"/>
              <a:t>Predict the initial search quality</a:t>
            </a:r>
            <a:endParaRPr lang="ko-KR" alt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42BC31D-5AFC-46A7-80FB-A2D0641E4333}"/>
              </a:ext>
            </a:extLst>
          </p:cNvPr>
          <p:cNvSpPr txBox="1"/>
          <p:nvPr/>
        </p:nvSpPr>
        <p:spPr>
          <a:xfrm>
            <a:off x="1019927" y="1419025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Reranking, especially spatial verification, is time consuming.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However, no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 all initial rankings need reranking. If we can predict the initial search quality in advance, we can only do the reranking for low-quality initial search and directly accept the high-quality initial search.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We propose community selection technique to predict the search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Not that this process requires no </a:t>
            </a:r>
            <a:r>
              <a:rPr lang="en-US" altLang="ko-KR" sz="2400" i="1" dirty="0">
                <a:latin typeface="Cambria" panose="02040503050406030204" pitchFamily="18" charset="0"/>
                <a:ea typeface="Cambria" panose="02040503050406030204" pitchFamily="18" charset="0"/>
              </a:rPr>
              <a:t>ground truth </a:t>
            </a: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or</a:t>
            </a:r>
            <a:r>
              <a:rPr lang="en-US" altLang="ko-KR" sz="2400" i="1" dirty="0">
                <a:latin typeface="Cambria" panose="02040503050406030204" pitchFamily="18" charset="0"/>
                <a:ea typeface="Cambria" panose="02040503050406030204" pitchFamily="18" charset="0"/>
              </a:rPr>
              <a:t> user feedback</a:t>
            </a: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This process is very fast.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7" name="Slide Number Placeholder 156">
            <a:extLst>
              <a:ext uri="{FF2B5EF4-FFF2-40B4-BE49-F238E27FC236}">
                <a16:creationId xmlns:a16="http://schemas.microsoft.com/office/drawing/2014/main" id="{9C3578DA-58AE-48E2-8D3B-1E38C9BF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0574" y="6356350"/>
            <a:ext cx="373225" cy="365125"/>
          </a:xfrm>
        </p:spPr>
        <p:txBody>
          <a:bodyPr/>
          <a:lstStyle/>
          <a:p>
            <a:fld id="{BE1B46BE-E80F-4AB2-9D1E-C7B2CE6E46C0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2F89323-F2EA-BC52-A9E1-DFA05DB6E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47"/>
          <a:stretch/>
        </p:blipFill>
        <p:spPr>
          <a:xfrm>
            <a:off x="2773694" y="4731870"/>
            <a:ext cx="7154247" cy="972962"/>
          </a:xfrm>
          <a:prstGeom prst="rect">
            <a:avLst/>
          </a:prstGeom>
        </p:spPr>
      </p:pic>
      <p:sp>
        <p:nvSpPr>
          <p:cNvPr id="155" name="Rectangle 7">
            <a:extLst>
              <a:ext uri="{FF2B5EF4-FFF2-40B4-BE49-F238E27FC236}">
                <a16:creationId xmlns:a16="http://schemas.microsoft.com/office/drawing/2014/main" id="{F5359E17-32B8-1660-D777-B6B6501E9538}"/>
              </a:ext>
            </a:extLst>
          </p:cNvPr>
          <p:cNvSpPr/>
          <p:nvPr/>
        </p:nvSpPr>
        <p:spPr>
          <a:xfrm>
            <a:off x="6692941" y="5318326"/>
            <a:ext cx="839755" cy="296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84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D42E-5F3A-48D8-B5CA-DD3BF2AF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5" y="0"/>
            <a:ext cx="10515600" cy="1325563"/>
          </a:xfrm>
        </p:spPr>
        <p:txBody>
          <a:bodyPr/>
          <a:lstStyle/>
          <a:p>
            <a:r>
              <a:rPr lang="en-US" altLang="zh-CN" dirty="0"/>
              <a:t>Graph approach: community selection</a:t>
            </a:r>
            <a:endParaRPr lang="ko-KR" alt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42BC31D-5AFC-46A7-80FB-A2D0641E4333}"/>
              </a:ext>
            </a:extLst>
          </p:cNvPr>
          <p:cNvSpPr txBox="1"/>
          <p:nvPr/>
        </p:nvSpPr>
        <p:spPr>
          <a:xfrm>
            <a:off x="1026367" y="1079689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We observe that the images containing a same object usually belong to a same community.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By checking whether the searched images are in the same community, we can evaluate the quality of the initial search without query time spatial verification.  </a:t>
            </a:r>
          </a:p>
        </p:txBody>
      </p:sp>
      <p:sp>
        <p:nvSpPr>
          <p:cNvPr id="157" name="Slide Number Placeholder 156">
            <a:extLst>
              <a:ext uri="{FF2B5EF4-FFF2-40B4-BE49-F238E27FC236}">
                <a16:creationId xmlns:a16="http://schemas.microsoft.com/office/drawing/2014/main" id="{9C3578DA-58AE-48E2-8D3B-1E38C9BF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0574" y="6356350"/>
            <a:ext cx="373225" cy="365125"/>
          </a:xfrm>
        </p:spPr>
        <p:txBody>
          <a:bodyPr/>
          <a:lstStyle/>
          <a:p>
            <a:fld id="{BE1B46BE-E80F-4AB2-9D1E-C7B2CE6E46C0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FD2520-9749-4798-BAB3-B44303297397}"/>
              </a:ext>
            </a:extLst>
          </p:cNvPr>
          <p:cNvSpPr/>
          <p:nvPr/>
        </p:nvSpPr>
        <p:spPr>
          <a:xfrm>
            <a:off x="6837347" y="5525215"/>
            <a:ext cx="1739671" cy="974007"/>
          </a:xfrm>
          <a:custGeom>
            <a:avLst/>
            <a:gdLst>
              <a:gd name="connsiteX0" fmla="*/ 1606903 w 2785223"/>
              <a:gd name="connsiteY0" fmla="*/ 3143 h 1662507"/>
              <a:gd name="connsiteX1" fmla="*/ 101953 w 2785223"/>
              <a:gd name="connsiteY1" fmla="*/ 365093 h 1662507"/>
              <a:gd name="connsiteX2" fmla="*/ 359128 w 2785223"/>
              <a:gd name="connsiteY2" fmla="*/ 1327118 h 1662507"/>
              <a:gd name="connsiteX3" fmla="*/ 2159353 w 2785223"/>
              <a:gd name="connsiteY3" fmla="*/ 1622393 h 1662507"/>
              <a:gd name="connsiteX4" fmla="*/ 2768953 w 2785223"/>
              <a:gd name="connsiteY4" fmla="*/ 536543 h 1662507"/>
              <a:gd name="connsiteX5" fmla="*/ 1606903 w 2785223"/>
              <a:gd name="connsiteY5" fmla="*/ 3143 h 166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5223" h="1662507">
                <a:moveTo>
                  <a:pt x="1606903" y="3143"/>
                </a:moveTo>
                <a:cubicBezTo>
                  <a:pt x="1162403" y="-25432"/>
                  <a:pt x="309916" y="144430"/>
                  <a:pt x="101953" y="365093"/>
                </a:cubicBezTo>
                <a:cubicBezTo>
                  <a:pt x="-106010" y="585756"/>
                  <a:pt x="16228" y="1117568"/>
                  <a:pt x="359128" y="1327118"/>
                </a:cubicBezTo>
                <a:cubicBezTo>
                  <a:pt x="702028" y="1536668"/>
                  <a:pt x="1757716" y="1754155"/>
                  <a:pt x="2159353" y="1622393"/>
                </a:cubicBezTo>
                <a:cubicBezTo>
                  <a:pt x="2560990" y="1490631"/>
                  <a:pt x="2859440" y="804830"/>
                  <a:pt x="2768953" y="536543"/>
                </a:cubicBezTo>
                <a:cubicBezTo>
                  <a:pt x="2678466" y="268256"/>
                  <a:pt x="2051403" y="31718"/>
                  <a:pt x="1606903" y="31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DF7441-0AD7-40AD-99EA-B8E5341A809C}"/>
              </a:ext>
            </a:extLst>
          </p:cNvPr>
          <p:cNvSpPr/>
          <p:nvPr/>
        </p:nvSpPr>
        <p:spPr>
          <a:xfrm>
            <a:off x="8066145" y="4032927"/>
            <a:ext cx="1434763" cy="1405686"/>
          </a:xfrm>
          <a:custGeom>
            <a:avLst/>
            <a:gdLst>
              <a:gd name="connsiteX0" fmla="*/ 163462 w 2297064"/>
              <a:gd name="connsiteY0" fmla="*/ 369062 h 2399326"/>
              <a:gd name="connsiteX1" fmla="*/ 125362 w 2297064"/>
              <a:gd name="connsiteY1" fmla="*/ 845312 h 2399326"/>
              <a:gd name="connsiteX2" fmla="*/ 353962 w 2297064"/>
              <a:gd name="connsiteY2" fmla="*/ 2131187 h 2399326"/>
              <a:gd name="connsiteX3" fmla="*/ 1573162 w 2297064"/>
              <a:gd name="connsiteY3" fmla="*/ 2340737 h 2399326"/>
              <a:gd name="connsiteX4" fmla="*/ 2201812 w 2297064"/>
              <a:gd name="connsiteY4" fmla="*/ 1359662 h 2399326"/>
              <a:gd name="connsiteX5" fmla="*/ 2077987 w 2297064"/>
              <a:gd name="connsiteY5" fmla="*/ 45212 h 2399326"/>
              <a:gd name="connsiteX6" fmla="*/ 163462 w 2297064"/>
              <a:gd name="connsiteY6" fmla="*/ 369062 h 239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7064" h="2399326">
                <a:moveTo>
                  <a:pt x="163462" y="369062"/>
                </a:moveTo>
                <a:cubicBezTo>
                  <a:pt x="-161975" y="502412"/>
                  <a:pt x="93612" y="551625"/>
                  <a:pt x="125362" y="845312"/>
                </a:cubicBezTo>
                <a:cubicBezTo>
                  <a:pt x="157112" y="1138999"/>
                  <a:pt x="112662" y="1881950"/>
                  <a:pt x="353962" y="2131187"/>
                </a:cubicBezTo>
                <a:cubicBezTo>
                  <a:pt x="595262" y="2380425"/>
                  <a:pt x="1265187" y="2469325"/>
                  <a:pt x="1573162" y="2340737"/>
                </a:cubicBezTo>
                <a:cubicBezTo>
                  <a:pt x="1881137" y="2212149"/>
                  <a:pt x="2117675" y="1742250"/>
                  <a:pt x="2201812" y="1359662"/>
                </a:cubicBezTo>
                <a:cubicBezTo>
                  <a:pt x="2285950" y="977075"/>
                  <a:pt x="2412949" y="216662"/>
                  <a:pt x="2077987" y="45212"/>
                </a:cubicBezTo>
                <a:cubicBezTo>
                  <a:pt x="1743025" y="-126238"/>
                  <a:pt x="488899" y="235712"/>
                  <a:pt x="163462" y="369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D046FC-8C89-41D0-A4A4-25FE5B9860D7}"/>
              </a:ext>
            </a:extLst>
          </p:cNvPr>
          <p:cNvSpPr/>
          <p:nvPr/>
        </p:nvSpPr>
        <p:spPr>
          <a:xfrm>
            <a:off x="6495000" y="3922380"/>
            <a:ext cx="1559422" cy="1497407"/>
          </a:xfrm>
          <a:custGeom>
            <a:avLst/>
            <a:gdLst>
              <a:gd name="connsiteX0" fmla="*/ 1012358 w 2496644"/>
              <a:gd name="connsiteY0" fmla="*/ 114031 h 2555883"/>
              <a:gd name="connsiteX1" fmla="*/ 270487 w 2496644"/>
              <a:gd name="connsiteY1" fmla="*/ 1106069 h 2555883"/>
              <a:gd name="connsiteX2" fmla="*/ 115211 w 2496644"/>
              <a:gd name="connsiteY2" fmla="*/ 2072227 h 2555883"/>
              <a:gd name="connsiteX3" fmla="*/ 1909506 w 2496644"/>
              <a:gd name="connsiteY3" fmla="*/ 2512174 h 2555883"/>
              <a:gd name="connsiteX4" fmla="*/ 2487475 w 2496644"/>
              <a:gd name="connsiteY4" fmla="*/ 1037057 h 2555883"/>
              <a:gd name="connsiteX5" fmla="*/ 1547196 w 2496644"/>
              <a:gd name="connsiteY5" fmla="*/ 122657 h 2555883"/>
              <a:gd name="connsiteX6" fmla="*/ 1012358 w 2496644"/>
              <a:gd name="connsiteY6" fmla="*/ 114031 h 25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6644" h="2555883">
                <a:moveTo>
                  <a:pt x="1012358" y="114031"/>
                </a:moveTo>
                <a:cubicBezTo>
                  <a:pt x="799573" y="277933"/>
                  <a:pt x="420011" y="779703"/>
                  <a:pt x="270487" y="1106069"/>
                </a:cubicBezTo>
                <a:cubicBezTo>
                  <a:pt x="120962" y="1432435"/>
                  <a:pt x="-157959" y="1837876"/>
                  <a:pt x="115211" y="2072227"/>
                </a:cubicBezTo>
                <a:cubicBezTo>
                  <a:pt x="388381" y="2306578"/>
                  <a:pt x="1514129" y="2684702"/>
                  <a:pt x="1909506" y="2512174"/>
                </a:cubicBezTo>
                <a:cubicBezTo>
                  <a:pt x="2304883" y="2339646"/>
                  <a:pt x="2547860" y="1435310"/>
                  <a:pt x="2487475" y="1037057"/>
                </a:cubicBezTo>
                <a:cubicBezTo>
                  <a:pt x="2427090" y="638804"/>
                  <a:pt x="1793049" y="273619"/>
                  <a:pt x="1547196" y="122657"/>
                </a:cubicBezTo>
                <a:cubicBezTo>
                  <a:pt x="1301343" y="-28305"/>
                  <a:pt x="1225143" y="-49871"/>
                  <a:pt x="1012358" y="1140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7F5599-E5B4-4E32-9045-23DE07A7DF92}"/>
              </a:ext>
            </a:extLst>
          </p:cNvPr>
          <p:cNvSpPr/>
          <p:nvPr/>
        </p:nvSpPr>
        <p:spPr>
          <a:xfrm>
            <a:off x="3111224" y="5507033"/>
            <a:ext cx="1739671" cy="974007"/>
          </a:xfrm>
          <a:custGeom>
            <a:avLst/>
            <a:gdLst>
              <a:gd name="connsiteX0" fmla="*/ 1606903 w 2785223"/>
              <a:gd name="connsiteY0" fmla="*/ 3143 h 1662507"/>
              <a:gd name="connsiteX1" fmla="*/ 101953 w 2785223"/>
              <a:gd name="connsiteY1" fmla="*/ 365093 h 1662507"/>
              <a:gd name="connsiteX2" fmla="*/ 359128 w 2785223"/>
              <a:gd name="connsiteY2" fmla="*/ 1327118 h 1662507"/>
              <a:gd name="connsiteX3" fmla="*/ 2159353 w 2785223"/>
              <a:gd name="connsiteY3" fmla="*/ 1622393 h 1662507"/>
              <a:gd name="connsiteX4" fmla="*/ 2768953 w 2785223"/>
              <a:gd name="connsiteY4" fmla="*/ 536543 h 1662507"/>
              <a:gd name="connsiteX5" fmla="*/ 1606903 w 2785223"/>
              <a:gd name="connsiteY5" fmla="*/ 3143 h 166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5223" h="1662507">
                <a:moveTo>
                  <a:pt x="1606903" y="3143"/>
                </a:moveTo>
                <a:cubicBezTo>
                  <a:pt x="1162403" y="-25432"/>
                  <a:pt x="309916" y="144430"/>
                  <a:pt x="101953" y="365093"/>
                </a:cubicBezTo>
                <a:cubicBezTo>
                  <a:pt x="-106010" y="585756"/>
                  <a:pt x="16228" y="1117568"/>
                  <a:pt x="359128" y="1327118"/>
                </a:cubicBezTo>
                <a:cubicBezTo>
                  <a:pt x="702028" y="1536668"/>
                  <a:pt x="1757716" y="1754155"/>
                  <a:pt x="2159353" y="1622393"/>
                </a:cubicBezTo>
                <a:cubicBezTo>
                  <a:pt x="2560990" y="1490631"/>
                  <a:pt x="2859440" y="804830"/>
                  <a:pt x="2768953" y="536543"/>
                </a:cubicBezTo>
                <a:cubicBezTo>
                  <a:pt x="2678466" y="268256"/>
                  <a:pt x="2051403" y="31718"/>
                  <a:pt x="1606903" y="31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C6315D-EFA0-4831-B2EA-7CFE02A7757E}"/>
              </a:ext>
            </a:extLst>
          </p:cNvPr>
          <p:cNvSpPr/>
          <p:nvPr/>
        </p:nvSpPr>
        <p:spPr>
          <a:xfrm>
            <a:off x="4340023" y="4014745"/>
            <a:ext cx="1434763" cy="1405686"/>
          </a:xfrm>
          <a:custGeom>
            <a:avLst/>
            <a:gdLst>
              <a:gd name="connsiteX0" fmla="*/ 163462 w 2297064"/>
              <a:gd name="connsiteY0" fmla="*/ 369062 h 2399326"/>
              <a:gd name="connsiteX1" fmla="*/ 125362 w 2297064"/>
              <a:gd name="connsiteY1" fmla="*/ 845312 h 2399326"/>
              <a:gd name="connsiteX2" fmla="*/ 353962 w 2297064"/>
              <a:gd name="connsiteY2" fmla="*/ 2131187 h 2399326"/>
              <a:gd name="connsiteX3" fmla="*/ 1573162 w 2297064"/>
              <a:gd name="connsiteY3" fmla="*/ 2340737 h 2399326"/>
              <a:gd name="connsiteX4" fmla="*/ 2201812 w 2297064"/>
              <a:gd name="connsiteY4" fmla="*/ 1359662 h 2399326"/>
              <a:gd name="connsiteX5" fmla="*/ 2077987 w 2297064"/>
              <a:gd name="connsiteY5" fmla="*/ 45212 h 2399326"/>
              <a:gd name="connsiteX6" fmla="*/ 163462 w 2297064"/>
              <a:gd name="connsiteY6" fmla="*/ 369062 h 239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7064" h="2399326">
                <a:moveTo>
                  <a:pt x="163462" y="369062"/>
                </a:moveTo>
                <a:cubicBezTo>
                  <a:pt x="-161975" y="502412"/>
                  <a:pt x="93612" y="551625"/>
                  <a:pt x="125362" y="845312"/>
                </a:cubicBezTo>
                <a:cubicBezTo>
                  <a:pt x="157112" y="1138999"/>
                  <a:pt x="112662" y="1881950"/>
                  <a:pt x="353962" y="2131187"/>
                </a:cubicBezTo>
                <a:cubicBezTo>
                  <a:pt x="595262" y="2380425"/>
                  <a:pt x="1265187" y="2469325"/>
                  <a:pt x="1573162" y="2340737"/>
                </a:cubicBezTo>
                <a:cubicBezTo>
                  <a:pt x="1881137" y="2212149"/>
                  <a:pt x="2117675" y="1742250"/>
                  <a:pt x="2201812" y="1359662"/>
                </a:cubicBezTo>
                <a:cubicBezTo>
                  <a:pt x="2285950" y="977075"/>
                  <a:pt x="2412949" y="216662"/>
                  <a:pt x="2077987" y="45212"/>
                </a:cubicBezTo>
                <a:cubicBezTo>
                  <a:pt x="1743025" y="-126238"/>
                  <a:pt x="488899" y="235712"/>
                  <a:pt x="163462" y="369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CFE989-6531-4BFE-AC11-08406F53D4EF}"/>
              </a:ext>
            </a:extLst>
          </p:cNvPr>
          <p:cNvSpPr/>
          <p:nvPr/>
        </p:nvSpPr>
        <p:spPr>
          <a:xfrm>
            <a:off x="2768878" y="3904198"/>
            <a:ext cx="1559422" cy="1497407"/>
          </a:xfrm>
          <a:custGeom>
            <a:avLst/>
            <a:gdLst>
              <a:gd name="connsiteX0" fmla="*/ 1012358 w 2496644"/>
              <a:gd name="connsiteY0" fmla="*/ 114031 h 2555883"/>
              <a:gd name="connsiteX1" fmla="*/ 270487 w 2496644"/>
              <a:gd name="connsiteY1" fmla="*/ 1106069 h 2555883"/>
              <a:gd name="connsiteX2" fmla="*/ 115211 w 2496644"/>
              <a:gd name="connsiteY2" fmla="*/ 2072227 h 2555883"/>
              <a:gd name="connsiteX3" fmla="*/ 1909506 w 2496644"/>
              <a:gd name="connsiteY3" fmla="*/ 2512174 h 2555883"/>
              <a:gd name="connsiteX4" fmla="*/ 2487475 w 2496644"/>
              <a:gd name="connsiteY4" fmla="*/ 1037057 h 2555883"/>
              <a:gd name="connsiteX5" fmla="*/ 1547196 w 2496644"/>
              <a:gd name="connsiteY5" fmla="*/ 122657 h 2555883"/>
              <a:gd name="connsiteX6" fmla="*/ 1012358 w 2496644"/>
              <a:gd name="connsiteY6" fmla="*/ 114031 h 25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6644" h="2555883">
                <a:moveTo>
                  <a:pt x="1012358" y="114031"/>
                </a:moveTo>
                <a:cubicBezTo>
                  <a:pt x="799573" y="277933"/>
                  <a:pt x="420011" y="779703"/>
                  <a:pt x="270487" y="1106069"/>
                </a:cubicBezTo>
                <a:cubicBezTo>
                  <a:pt x="120962" y="1432435"/>
                  <a:pt x="-157959" y="1837876"/>
                  <a:pt x="115211" y="2072227"/>
                </a:cubicBezTo>
                <a:cubicBezTo>
                  <a:pt x="388381" y="2306578"/>
                  <a:pt x="1514129" y="2684702"/>
                  <a:pt x="1909506" y="2512174"/>
                </a:cubicBezTo>
                <a:cubicBezTo>
                  <a:pt x="2304883" y="2339646"/>
                  <a:pt x="2547860" y="1435310"/>
                  <a:pt x="2487475" y="1037057"/>
                </a:cubicBezTo>
                <a:cubicBezTo>
                  <a:pt x="2427090" y="638804"/>
                  <a:pt x="1793049" y="273619"/>
                  <a:pt x="1547196" y="122657"/>
                </a:cubicBezTo>
                <a:cubicBezTo>
                  <a:pt x="1301343" y="-28305"/>
                  <a:pt x="1225143" y="-49871"/>
                  <a:pt x="1012358" y="1140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BDCD934-A536-4B5A-839F-68EA6A47FA98}"/>
              </a:ext>
            </a:extLst>
          </p:cNvPr>
          <p:cNvSpPr/>
          <p:nvPr/>
        </p:nvSpPr>
        <p:spPr>
          <a:xfrm rot="4462919">
            <a:off x="3805039" y="4487993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DA6B953-9C13-485B-A212-B6E65C8431E4}"/>
              </a:ext>
            </a:extLst>
          </p:cNvPr>
          <p:cNvSpPr/>
          <p:nvPr/>
        </p:nvSpPr>
        <p:spPr>
          <a:xfrm rot="4462919">
            <a:off x="4087865" y="4558631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8BFDB377-AE77-4C60-A95E-F87DAB96EF20}"/>
              </a:ext>
            </a:extLst>
          </p:cNvPr>
          <p:cNvSpPr/>
          <p:nvPr/>
        </p:nvSpPr>
        <p:spPr>
          <a:xfrm rot="4462919">
            <a:off x="3770327" y="5082363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7F0B701-300C-444E-8728-A095B01D0805}"/>
              </a:ext>
            </a:extLst>
          </p:cNvPr>
          <p:cNvSpPr/>
          <p:nvPr/>
        </p:nvSpPr>
        <p:spPr>
          <a:xfrm rot="4462919">
            <a:off x="3539880" y="4666492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106DC92-E7F0-43E9-A56B-B5205877293D}"/>
              </a:ext>
            </a:extLst>
          </p:cNvPr>
          <p:cNvSpPr/>
          <p:nvPr/>
        </p:nvSpPr>
        <p:spPr>
          <a:xfrm rot="4462919">
            <a:off x="3346112" y="4049826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5070F54-6AE5-4E48-B4A2-5073C2AFD51D}"/>
              </a:ext>
            </a:extLst>
          </p:cNvPr>
          <p:cNvSpPr/>
          <p:nvPr/>
        </p:nvSpPr>
        <p:spPr>
          <a:xfrm rot="4462919">
            <a:off x="3083156" y="4572194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21FE6D61-701E-4069-A4CA-7B8DFD9EC7A9}"/>
              </a:ext>
            </a:extLst>
          </p:cNvPr>
          <p:cNvSpPr/>
          <p:nvPr/>
        </p:nvSpPr>
        <p:spPr>
          <a:xfrm rot="4462919">
            <a:off x="2904838" y="4912567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226ED2B-0F23-4286-9C2B-3929EA021F51}"/>
              </a:ext>
            </a:extLst>
          </p:cNvPr>
          <p:cNvSpPr/>
          <p:nvPr/>
        </p:nvSpPr>
        <p:spPr>
          <a:xfrm rot="4462919">
            <a:off x="3306244" y="5061610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8E38C-7AC1-46B5-9104-763DF0A53931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 flipH="1">
            <a:off x="3900608" y="4726282"/>
            <a:ext cx="222548" cy="377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E31259-B76F-400B-B330-EBB9FDBDCFBB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>
            <a:off x="3978751" y="4558566"/>
            <a:ext cx="168136" cy="14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1B73FA-7B90-4BAE-9906-D29EFE9AECA1}"/>
              </a:ext>
            </a:extLst>
          </p:cNvPr>
          <p:cNvCxnSpPr>
            <a:cxnSpLocks/>
            <a:stCxn id="15" idx="5"/>
            <a:endCxn id="17" idx="2"/>
          </p:cNvCxnSpPr>
          <p:nvPr/>
        </p:nvCxnSpPr>
        <p:spPr>
          <a:xfrm flipH="1">
            <a:off x="3829351" y="4655643"/>
            <a:ext cx="10979" cy="441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CAB259-3173-43B5-AB04-B6E3B3133F59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3713594" y="4613528"/>
            <a:ext cx="375958" cy="123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E925EA-DB88-4A8C-A945-EF9596A939F1}"/>
              </a:ext>
            </a:extLst>
          </p:cNvPr>
          <p:cNvCxnSpPr>
            <a:cxnSpLocks/>
            <a:stCxn id="15" idx="4"/>
            <a:endCxn id="18" idx="2"/>
          </p:cNvCxnSpPr>
          <p:nvPr/>
        </p:nvCxnSpPr>
        <p:spPr>
          <a:xfrm flipH="1">
            <a:off x="3598902" y="4606249"/>
            <a:ext cx="197992" cy="74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6ACD55-E1B2-4E80-B314-3A5DD509B562}"/>
              </a:ext>
            </a:extLst>
          </p:cNvPr>
          <p:cNvCxnSpPr>
            <a:cxnSpLocks/>
            <a:stCxn id="17" idx="3"/>
            <a:endCxn id="18" idx="7"/>
          </p:cNvCxnSpPr>
          <p:nvPr/>
        </p:nvCxnSpPr>
        <p:spPr>
          <a:xfrm flipH="1" flipV="1">
            <a:off x="3703764" y="4800425"/>
            <a:ext cx="68251" cy="336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DCA8C3-4F60-464F-BAA5-1C78C94CCA71}"/>
              </a:ext>
            </a:extLst>
          </p:cNvPr>
          <p:cNvCxnSpPr>
            <a:cxnSpLocks/>
            <a:stCxn id="16" idx="4"/>
            <a:endCxn id="22" idx="0"/>
          </p:cNvCxnSpPr>
          <p:nvPr/>
        </p:nvCxnSpPr>
        <p:spPr>
          <a:xfrm flipH="1">
            <a:off x="3479955" y="4676886"/>
            <a:ext cx="599764" cy="455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4968E9-F454-46BC-B97D-AF21C6D19D65}"/>
              </a:ext>
            </a:extLst>
          </p:cNvPr>
          <p:cNvCxnSpPr>
            <a:cxnSpLocks/>
            <a:stCxn id="21" idx="6"/>
            <a:endCxn id="22" idx="3"/>
          </p:cNvCxnSpPr>
          <p:nvPr/>
        </p:nvCxnSpPr>
        <p:spPr>
          <a:xfrm>
            <a:off x="3011384" y="5086709"/>
            <a:ext cx="296545" cy="2979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2772E5-A884-4910-A96A-44E70AFA82C1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flipH="1">
            <a:off x="2963861" y="4739845"/>
            <a:ext cx="154585" cy="18740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04D6F6-4644-470B-A713-C0FF2B05037C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 flipH="1">
            <a:off x="3213436" y="4217476"/>
            <a:ext cx="167966" cy="37589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7A9B20-CA5D-42FD-9F0A-53018BA93333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3452656" y="4223968"/>
            <a:ext cx="146246" cy="45721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8E6CC0-ED71-408A-BC04-9B36FEC72333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 flipH="1">
            <a:off x="3365267" y="4217476"/>
            <a:ext cx="16135" cy="85882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196D1D-996D-4120-A66E-2C6EF11D9946}"/>
              </a:ext>
            </a:extLst>
          </p:cNvPr>
          <p:cNvCxnSpPr>
            <a:cxnSpLocks/>
            <a:stCxn id="21" idx="0"/>
            <a:endCxn id="18" idx="3"/>
          </p:cNvCxnSpPr>
          <p:nvPr/>
        </p:nvCxnSpPr>
        <p:spPr>
          <a:xfrm flipV="1">
            <a:off x="3078550" y="4721389"/>
            <a:ext cx="463016" cy="26175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6F0052-5E8B-4B11-8B01-A43ABEB24CD6}"/>
              </a:ext>
            </a:extLst>
          </p:cNvPr>
          <p:cNvCxnSpPr>
            <a:cxnSpLocks/>
            <a:stCxn id="15" idx="3"/>
            <a:endCxn id="20" idx="0"/>
          </p:cNvCxnSpPr>
          <p:nvPr/>
        </p:nvCxnSpPr>
        <p:spPr>
          <a:xfrm flipH="1">
            <a:off x="3256871" y="4542891"/>
            <a:ext cx="549856" cy="99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2109A6-A168-4BDA-AE67-F49D968DA79A}"/>
              </a:ext>
            </a:extLst>
          </p:cNvPr>
          <p:cNvCxnSpPr>
            <a:cxnSpLocks/>
            <a:stCxn id="18" idx="2"/>
            <a:endCxn id="20" idx="6"/>
          </p:cNvCxnSpPr>
          <p:nvPr/>
        </p:nvCxnSpPr>
        <p:spPr>
          <a:xfrm flipH="1">
            <a:off x="3189703" y="4681180"/>
            <a:ext cx="409200" cy="6515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5A3F27B1-0149-434C-BD70-9D2FFAB4846A}"/>
              </a:ext>
            </a:extLst>
          </p:cNvPr>
          <p:cNvSpPr/>
          <p:nvPr/>
        </p:nvSpPr>
        <p:spPr>
          <a:xfrm rot="3847622">
            <a:off x="5442454" y="4085016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A6D6B2A9-7FAD-4EB1-844D-6C35CDA1A211}"/>
              </a:ext>
            </a:extLst>
          </p:cNvPr>
          <p:cNvSpPr/>
          <p:nvPr/>
        </p:nvSpPr>
        <p:spPr>
          <a:xfrm rot="3847622">
            <a:off x="5454479" y="4771957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5E0FC8D-DBB7-4C2A-A410-0835DB6BFDD4}"/>
              </a:ext>
            </a:extLst>
          </p:cNvPr>
          <p:cNvSpPr/>
          <p:nvPr/>
        </p:nvSpPr>
        <p:spPr>
          <a:xfrm rot="3847622">
            <a:off x="5113256" y="5183600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B3A0031B-684F-4F7F-AB59-4ED5E2158AE7}"/>
              </a:ext>
            </a:extLst>
          </p:cNvPr>
          <p:cNvSpPr/>
          <p:nvPr/>
        </p:nvSpPr>
        <p:spPr>
          <a:xfrm rot="3847622">
            <a:off x="4931331" y="4713556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4E1124C9-590D-4FEE-91CA-2CAE6B671567}"/>
              </a:ext>
            </a:extLst>
          </p:cNvPr>
          <p:cNvSpPr/>
          <p:nvPr/>
        </p:nvSpPr>
        <p:spPr>
          <a:xfrm rot="3847622">
            <a:off x="4956138" y="4188931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BB615FA8-4E25-49A0-9DCE-90D923493D02}"/>
              </a:ext>
            </a:extLst>
          </p:cNvPr>
          <p:cNvSpPr/>
          <p:nvPr/>
        </p:nvSpPr>
        <p:spPr>
          <a:xfrm rot="3847622">
            <a:off x="4466643" y="4304817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7CBDF-20BC-4A21-82D7-B5109FD4834E}"/>
              </a:ext>
            </a:extLst>
          </p:cNvPr>
          <p:cNvSpPr/>
          <p:nvPr/>
        </p:nvSpPr>
        <p:spPr>
          <a:xfrm rot="3847622">
            <a:off x="4580449" y="5016137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890CA8-7D39-4628-A7D2-8A79604B86A7}"/>
              </a:ext>
            </a:extLst>
          </p:cNvPr>
          <p:cNvCxnSpPr>
            <a:cxnSpLocks/>
            <a:stCxn id="38" idx="4"/>
            <a:endCxn id="41" idx="0"/>
          </p:cNvCxnSpPr>
          <p:nvPr/>
        </p:nvCxnSpPr>
        <p:spPr>
          <a:xfrm flipH="1">
            <a:off x="5099066" y="4218075"/>
            <a:ext cx="341222" cy="551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B9DFA-F929-4E79-AA67-710C6FBC5C3B}"/>
              </a:ext>
            </a:extLst>
          </p:cNvPr>
          <p:cNvCxnSpPr>
            <a:cxnSpLocks/>
            <a:stCxn id="41" idx="4"/>
            <a:endCxn id="44" idx="0"/>
          </p:cNvCxnSpPr>
          <p:nvPr/>
        </p:nvCxnSpPr>
        <p:spPr>
          <a:xfrm flipH="1">
            <a:off x="4748183" y="4846617"/>
            <a:ext cx="180981" cy="225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4D2EE8-17CA-4AD5-A740-67672FDF2107}"/>
              </a:ext>
            </a:extLst>
          </p:cNvPr>
          <p:cNvCxnSpPr>
            <a:cxnSpLocks/>
            <a:stCxn id="42" idx="6"/>
            <a:endCxn id="39" idx="2"/>
          </p:cNvCxnSpPr>
          <p:nvPr/>
        </p:nvCxnSpPr>
        <p:spPr>
          <a:xfrm>
            <a:off x="5077436" y="4357831"/>
            <a:ext cx="421313" cy="434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E9D3C4-8CDC-4833-B1DE-E8D66314E40A}"/>
              </a:ext>
            </a:extLst>
          </p:cNvPr>
          <p:cNvCxnSpPr>
            <a:cxnSpLocks/>
            <a:stCxn id="38" idx="6"/>
            <a:endCxn id="39" idx="1"/>
          </p:cNvCxnSpPr>
          <p:nvPr/>
        </p:nvCxnSpPr>
        <p:spPr>
          <a:xfrm>
            <a:off x="5563752" y="4253916"/>
            <a:ext cx="6348" cy="532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5A920B-14FD-4C56-9BC0-002D95E34E05}"/>
              </a:ext>
            </a:extLst>
          </p:cNvPr>
          <p:cNvCxnSpPr>
            <a:cxnSpLocks/>
            <a:stCxn id="39" idx="5"/>
            <a:endCxn id="40" idx="1"/>
          </p:cNvCxnSpPr>
          <p:nvPr/>
        </p:nvCxnSpPr>
        <p:spPr>
          <a:xfrm flipH="1">
            <a:off x="5228878" y="4946367"/>
            <a:ext cx="275551" cy="251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993F7-C896-47BA-B55C-794978CE76CD}"/>
              </a:ext>
            </a:extLst>
          </p:cNvPr>
          <p:cNvCxnSpPr>
            <a:cxnSpLocks/>
            <a:stCxn id="43" idx="6"/>
            <a:endCxn id="40" idx="2"/>
          </p:cNvCxnSpPr>
          <p:nvPr/>
        </p:nvCxnSpPr>
        <p:spPr>
          <a:xfrm>
            <a:off x="4587942" y="4473719"/>
            <a:ext cx="569586" cy="729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32BAE1-8343-44A1-BC2D-D948E23B3255}"/>
              </a:ext>
            </a:extLst>
          </p:cNvPr>
          <p:cNvCxnSpPr>
            <a:cxnSpLocks/>
            <a:stCxn id="39" idx="4"/>
            <a:endCxn id="44" idx="6"/>
          </p:cNvCxnSpPr>
          <p:nvPr/>
        </p:nvCxnSpPr>
        <p:spPr>
          <a:xfrm flipH="1">
            <a:off x="4701748" y="4905017"/>
            <a:ext cx="750566" cy="280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D9BFCE-512F-40DA-AA9E-337624B96FC5}"/>
              </a:ext>
            </a:extLst>
          </p:cNvPr>
          <p:cNvCxnSpPr>
            <a:cxnSpLocks/>
            <a:stCxn id="42" idx="4"/>
            <a:endCxn id="43" idx="1"/>
          </p:cNvCxnSpPr>
          <p:nvPr/>
        </p:nvCxnSpPr>
        <p:spPr>
          <a:xfrm flipH="1" flipV="1">
            <a:off x="4582264" y="4319236"/>
            <a:ext cx="371708" cy="27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E4F452-5658-4738-89EE-6F644417E30C}"/>
              </a:ext>
            </a:extLst>
          </p:cNvPr>
          <p:cNvCxnSpPr>
            <a:cxnSpLocks/>
            <a:stCxn id="42" idx="5"/>
            <a:endCxn id="41" idx="1"/>
          </p:cNvCxnSpPr>
          <p:nvPr/>
        </p:nvCxnSpPr>
        <p:spPr>
          <a:xfrm>
            <a:off x="5006085" y="4363343"/>
            <a:ext cx="40865" cy="364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6AB404-B36E-41D5-8553-77D922C962A3}"/>
              </a:ext>
            </a:extLst>
          </p:cNvPr>
          <p:cNvCxnSpPr>
            <a:cxnSpLocks/>
            <a:stCxn id="39" idx="3"/>
            <a:endCxn id="41" idx="7"/>
          </p:cNvCxnSpPr>
          <p:nvPr/>
        </p:nvCxnSpPr>
        <p:spPr>
          <a:xfrm flipH="1" flipV="1">
            <a:off x="5101417" y="4833316"/>
            <a:ext cx="348543" cy="7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51F28DE-A152-498D-94A4-A65F7E2C90D8}"/>
              </a:ext>
            </a:extLst>
          </p:cNvPr>
          <p:cNvCxnSpPr>
            <a:cxnSpLocks/>
            <a:stCxn id="40" idx="2"/>
            <a:endCxn id="41" idx="6"/>
          </p:cNvCxnSpPr>
          <p:nvPr/>
        </p:nvCxnSpPr>
        <p:spPr>
          <a:xfrm flipH="1" flipV="1">
            <a:off x="5052629" y="4882458"/>
            <a:ext cx="104898" cy="321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C0E3F1-BC59-4FAB-AE93-72379EB4EEBC}"/>
              </a:ext>
            </a:extLst>
          </p:cNvPr>
          <p:cNvCxnSpPr>
            <a:cxnSpLocks/>
            <a:stCxn id="41" idx="2"/>
            <a:endCxn id="43" idx="6"/>
          </p:cNvCxnSpPr>
          <p:nvPr/>
        </p:nvCxnSpPr>
        <p:spPr>
          <a:xfrm flipH="1" flipV="1">
            <a:off x="4587942" y="4473718"/>
            <a:ext cx="387659" cy="25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4C9D26-6184-47B2-8C09-D4B71B621522}"/>
              </a:ext>
            </a:extLst>
          </p:cNvPr>
          <p:cNvCxnSpPr>
            <a:cxnSpLocks/>
            <a:stCxn id="43" idx="5"/>
            <a:endCxn id="44" idx="2"/>
          </p:cNvCxnSpPr>
          <p:nvPr/>
        </p:nvCxnSpPr>
        <p:spPr>
          <a:xfrm>
            <a:off x="4516592" y="4479229"/>
            <a:ext cx="108127" cy="556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9EECD52D-1EA3-40FD-BE4D-C25EF6D6823A}"/>
              </a:ext>
            </a:extLst>
          </p:cNvPr>
          <p:cNvSpPr/>
          <p:nvPr/>
        </p:nvSpPr>
        <p:spPr>
          <a:xfrm rot="3847622">
            <a:off x="4511110" y="5851606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C933AD41-3A3E-459F-81E1-E79837F64DF4}"/>
              </a:ext>
            </a:extLst>
          </p:cNvPr>
          <p:cNvSpPr/>
          <p:nvPr/>
        </p:nvSpPr>
        <p:spPr>
          <a:xfrm rot="3847622">
            <a:off x="4258061" y="6187722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5452CE93-4E81-426E-9995-63AA9AE70903}"/>
              </a:ext>
            </a:extLst>
          </p:cNvPr>
          <p:cNvSpPr/>
          <p:nvPr/>
        </p:nvSpPr>
        <p:spPr>
          <a:xfrm rot="3847622">
            <a:off x="3943512" y="5543218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330253ED-AB1C-4460-BF3E-7D034B1A1B0D}"/>
              </a:ext>
            </a:extLst>
          </p:cNvPr>
          <p:cNvSpPr/>
          <p:nvPr/>
        </p:nvSpPr>
        <p:spPr>
          <a:xfrm rot="3847622">
            <a:off x="3569789" y="6101153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09E31DD-5ACF-4410-A535-9C6F91176A53}"/>
              </a:ext>
            </a:extLst>
          </p:cNvPr>
          <p:cNvSpPr/>
          <p:nvPr/>
        </p:nvSpPr>
        <p:spPr>
          <a:xfrm rot="3847622">
            <a:off x="3216193" y="5748055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F036AC9-D504-4C29-A419-8989E24A3AA6}"/>
              </a:ext>
            </a:extLst>
          </p:cNvPr>
          <p:cNvCxnSpPr>
            <a:cxnSpLocks/>
            <a:stCxn id="58" idx="5"/>
            <a:endCxn id="59" idx="1"/>
          </p:cNvCxnSpPr>
          <p:nvPr/>
        </p:nvCxnSpPr>
        <p:spPr>
          <a:xfrm flipH="1">
            <a:off x="4373683" y="6026018"/>
            <a:ext cx="187378" cy="176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FC7561A-B23C-4662-AAEC-FF3345809B1E}"/>
              </a:ext>
            </a:extLst>
          </p:cNvPr>
          <p:cNvCxnSpPr>
            <a:cxnSpLocks/>
            <a:stCxn id="60" idx="7"/>
            <a:endCxn id="58" idx="3"/>
          </p:cNvCxnSpPr>
          <p:nvPr/>
        </p:nvCxnSpPr>
        <p:spPr>
          <a:xfrm>
            <a:off x="4113600" y="5662978"/>
            <a:ext cx="392994" cy="257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59A77C-0BAB-4504-8929-6326243F03FC}"/>
              </a:ext>
            </a:extLst>
          </p:cNvPr>
          <p:cNvCxnSpPr>
            <a:cxnSpLocks/>
            <a:stCxn id="60" idx="6"/>
            <a:endCxn id="59" idx="2"/>
          </p:cNvCxnSpPr>
          <p:nvPr/>
        </p:nvCxnSpPr>
        <p:spPr>
          <a:xfrm>
            <a:off x="4064810" y="5712120"/>
            <a:ext cx="237522" cy="495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930E412-792B-4241-BB65-82D0990E5274}"/>
              </a:ext>
            </a:extLst>
          </p:cNvPr>
          <p:cNvCxnSpPr>
            <a:cxnSpLocks/>
            <a:stCxn id="61" idx="1"/>
            <a:endCxn id="58" idx="4"/>
          </p:cNvCxnSpPr>
          <p:nvPr/>
        </p:nvCxnSpPr>
        <p:spPr>
          <a:xfrm flipV="1">
            <a:off x="3685410" y="5984665"/>
            <a:ext cx="823535" cy="130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7429D4E-4688-4C64-99A6-7CD205D0B4D4}"/>
              </a:ext>
            </a:extLst>
          </p:cNvPr>
          <p:cNvCxnSpPr>
            <a:cxnSpLocks/>
            <a:stCxn id="61" idx="7"/>
            <a:endCxn id="59" idx="4"/>
          </p:cNvCxnSpPr>
          <p:nvPr/>
        </p:nvCxnSpPr>
        <p:spPr>
          <a:xfrm>
            <a:off x="3739876" y="6220912"/>
            <a:ext cx="516019" cy="99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3F0F6DF-CBA0-4DCA-84E4-9D6AC8E273F5}"/>
              </a:ext>
            </a:extLst>
          </p:cNvPr>
          <p:cNvCxnSpPr>
            <a:cxnSpLocks/>
            <a:stCxn id="61" idx="2"/>
            <a:endCxn id="60" idx="5"/>
          </p:cNvCxnSpPr>
          <p:nvPr/>
        </p:nvCxnSpPr>
        <p:spPr>
          <a:xfrm flipV="1">
            <a:off x="3614061" y="5717630"/>
            <a:ext cx="379401" cy="4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94E6606-9E06-43EB-878A-5B301346A872}"/>
              </a:ext>
            </a:extLst>
          </p:cNvPr>
          <p:cNvCxnSpPr>
            <a:cxnSpLocks/>
            <a:stCxn id="62" idx="0"/>
            <a:endCxn id="60" idx="4"/>
          </p:cNvCxnSpPr>
          <p:nvPr/>
        </p:nvCxnSpPr>
        <p:spPr>
          <a:xfrm flipV="1">
            <a:off x="3383928" y="5676278"/>
            <a:ext cx="557418" cy="12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9E6B1FD-AAD0-4263-A2AB-5FFFDCD3C04D}"/>
              </a:ext>
            </a:extLst>
          </p:cNvPr>
          <p:cNvCxnSpPr>
            <a:cxnSpLocks/>
            <a:stCxn id="62" idx="6"/>
            <a:endCxn id="59" idx="3"/>
          </p:cNvCxnSpPr>
          <p:nvPr/>
        </p:nvCxnSpPr>
        <p:spPr>
          <a:xfrm>
            <a:off x="3337490" y="5916955"/>
            <a:ext cx="916054" cy="339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4CB8119-6C9B-416E-863D-1D801BD02916}"/>
              </a:ext>
            </a:extLst>
          </p:cNvPr>
          <p:cNvCxnSpPr>
            <a:cxnSpLocks/>
            <a:stCxn id="17" idx="7"/>
            <a:endCxn id="43" idx="4"/>
          </p:cNvCxnSpPr>
          <p:nvPr/>
        </p:nvCxnSpPr>
        <p:spPr>
          <a:xfrm flipV="1">
            <a:off x="3934209" y="4437877"/>
            <a:ext cx="530268" cy="778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6D0F13A-6CC3-446C-B6AD-4F6F889CE58C}"/>
              </a:ext>
            </a:extLst>
          </p:cNvPr>
          <p:cNvCxnSpPr>
            <a:cxnSpLocks/>
            <a:stCxn id="16" idx="6"/>
            <a:endCxn id="60" idx="1"/>
          </p:cNvCxnSpPr>
          <p:nvPr/>
        </p:nvCxnSpPr>
        <p:spPr>
          <a:xfrm flipH="1">
            <a:off x="4059134" y="4732774"/>
            <a:ext cx="135278" cy="824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7EE6F36-AF82-4153-A561-E768E9C03B48}"/>
              </a:ext>
            </a:extLst>
          </p:cNvPr>
          <p:cNvCxnSpPr>
            <a:cxnSpLocks/>
            <a:stCxn id="40" idx="5"/>
            <a:endCxn id="58" idx="0"/>
          </p:cNvCxnSpPr>
          <p:nvPr/>
        </p:nvCxnSpPr>
        <p:spPr>
          <a:xfrm flipH="1">
            <a:off x="4678846" y="5358011"/>
            <a:ext cx="484359" cy="549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4367A720-98D4-4ACB-9E5C-1EE5FC20E422}"/>
              </a:ext>
            </a:extLst>
          </p:cNvPr>
          <p:cNvSpPr/>
          <p:nvPr/>
        </p:nvSpPr>
        <p:spPr>
          <a:xfrm rot="4462919">
            <a:off x="2481448" y="3488876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C80048D2-39F5-47B5-A3FF-BB967DF095C6}"/>
              </a:ext>
            </a:extLst>
          </p:cNvPr>
          <p:cNvSpPr/>
          <p:nvPr/>
        </p:nvSpPr>
        <p:spPr>
          <a:xfrm rot="4462919">
            <a:off x="7686557" y="3192514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8DE9D65-9144-4666-AAAA-A290454680C1}"/>
              </a:ext>
            </a:extLst>
          </p:cNvPr>
          <p:cNvCxnSpPr>
            <a:cxnSpLocks/>
            <a:stCxn id="19" idx="0"/>
            <a:endCxn id="15" idx="2"/>
          </p:cNvCxnSpPr>
          <p:nvPr/>
        </p:nvCxnSpPr>
        <p:spPr>
          <a:xfrm>
            <a:off x="3519824" y="4120399"/>
            <a:ext cx="344237" cy="382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3B5CB5-70E9-4440-BDC6-5956609EAD4B}"/>
              </a:ext>
            </a:extLst>
          </p:cNvPr>
          <p:cNvCxnSpPr>
            <a:cxnSpLocks/>
            <a:stCxn id="42" idx="7"/>
            <a:endCxn id="38" idx="2"/>
          </p:cNvCxnSpPr>
          <p:nvPr/>
        </p:nvCxnSpPr>
        <p:spPr>
          <a:xfrm flipV="1">
            <a:off x="5126224" y="4104945"/>
            <a:ext cx="360500" cy="203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413D584-6F3A-4848-B3B4-7EDD7C101758}"/>
                  </a:ext>
                </a:extLst>
              </p:cNvPr>
              <p:cNvSpPr/>
              <p:nvPr/>
            </p:nvSpPr>
            <p:spPr>
              <a:xfrm>
                <a:off x="2527620" y="3082756"/>
                <a:ext cx="64370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413D584-6F3A-4848-B3B4-7EDD7C101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20" y="3082756"/>
                <a:ext cx="643705" cy="400110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FE32AAAB-E583-49BB-9057-0C9342644408}"/>
              </a:ext>
            </a:extLst>
          </p:cNvPr>
          <p:cNvSpPr/>
          <p:nvPr/>
        </p:nvSpPr>
        <p:spPr>
          <a:xfrm rot="4462919">
            <a:off x="7485780" y="4516633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FC03A717-24E0-4817-9C31-074062F62832}"/>
              </a:ext>
            </a:extLst>
          </p:cNvPr>
          <p:cNvSpPr/>
          <p:nvPr/>
        </p:nvSpPr>
        <p:spPr>
          <a:xfrm rot="4462919">
            <a:off x="7770131" y="4583895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3345D926-CE93-4A62-AC2D-3CFE0BBCD9FF}"/>
              </a:ext>
            </a:extLst>
          </p:cNvPr>
          <p:cNvSpPr/>
          <p:nvPr/>
        </p:nvSpPr>
        <p:spPr>
          <a:xfrm rot="4462919">
            <a:off x="7451069" y="5111004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53F009E-983C-4125-B239-49C13988BB7C}"/>
              </a:ext>
            </a:extLst>
          </p:cNvPr>
          <p:cNvSpPr/>
          <p:nvPr/>
        </p:nvSpPr>
        <p:spPr>
          <a:xfrm rot="4462919">
            <a:off x="7220622" y="4695133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3A92E433-136E-440E-BC87-6980B30FC7FC}"/>
              </a:ext>
            </a:extLst>
          </p:cNvPr>
          <p:cNvSpPr/>
          <p:nvPr/>
        </p:nvSpPr>
        <p:spPr>
          <a:xfrm rot="4462919">
            <a:off x="7026853" y="4078466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EFB51D15-2341-4DB9-B175-5E14F9E12305}"/>
              </a:ext>
            </a:extLst>
          </p:cNvPr>
          <p:cNvSpPr/>
          <p:nvPr/>
        </p:nvSpPr>
        <p:spPr>
          <a:xfrm rot="4462919">
            <a:off x="6763897" y="4600834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D3678865-7782-4A07-9032-FFD8617C95A0}"/>
              </a:ext>
            </a:extLst>
          </p:cNvPr>
          <p:cNvSpPr/>
          <p:nvPr/>
        </p:nvSpPr>
        <p:spPr>
          <a:xfrm rot="4462919">
            <a:off x="6585580" y="4941208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73D7D27-883A-4225-8134-61E09E4B40C0}"/>
              </a:ext>
            </a:extLst>
          </p:cNvPr>
          <p:cNvSpPr/>
          <p:nvPr/>
        </p:nvSpPr>
        <p:spPr>
          <a:xfrm rot="4462919">
            <a:off x="6986985" y="5090250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34ACED5-40D0-43DC-95B6-A047BB0C1BFD}"/>
              </a:ext>
            </a:extLst>
          </p:cNvPr>
          <p:cNvCxnSpPr>
            <a:cxnSpLocks/>
            <a:stCxn id="80" idx="5"/>
            <a:endCxn id="81" idx="1"/>
          </p:cNvCxnSpPr>
          <p:nvPr/>
        </p:nvCxnSpPr>
        <p:spPr>
          <a:xfrm flipH="1">
            <a:off x="7581347" y="4751546"/>
            <a:ext cx="224074" cy="380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5B00795-94B8-41B1-BCCD-D14AEFFAC89F}"/>
              </a:ext>
            </a:extLst>
          </p:cNvPr>
          <p:cNvCxnSpPr>
            <a:cxnSpLocks/>
            <a:stCxn id="79" idx="0"/>
            <a:endCxn id="80" idx="2"/>
          </p:cNvCxnSpPr>
          <p:nvPr/>
        </p:nvCxnSpPr>
        <p:spPr>
          <a:xfrm>
            <a:off x="7659494" y="4587207"/>
            <a:ext cx="169661" cy="113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06DB9F-073C-4792-8FFB-DEF6E4EC79AA}"/>
              </a:ext>
            </a:extLst>
          </p:cNvPr>
          <p:cNvCxnSpPr>
            <a:cxnSpLocks/>
            <a:stCxn id="79" idx="5"/>
            <a:endCxn id="81" idx="2"/>
          </p:cNvCxnSpPr>
          <p:nvPr/>
        </p:nvCxnSpPr>
        <p:spPr>
          <a:xfrm flipH="1">
            <a:off x="7510092" y="4684284"/>
            <a:ext cx="10979" cy="441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526FE9D-2223-4251-A913-6F35A0AC393F}"/>
              </a:ext>
            </a:extLst>
          </p:cNvPr>
          <p:cNvCxnSpPr>
            <a:cxnSpLocks/>
            <a:stCxn id="80" idx="3"/>
            <a:endCxn id="82" idx="0"/>
          </p:cNvCxnSpPr>
          <p:nvPr/>
        </p:nvCxnSpPr>
        <p:spPr>
          <a:xfrm flipH="1">
            <a:off x="7394334" y="4638794"/>
            <a:ext cx="377484" cy="126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80EF23B-2BF9-4306-8A69-72B7DA7F5062}"/>
              </a:ext>
            </a:extLst>
          </p:cNvPr>
          <p:cNvCxnSpPr>
            <a:cxnSpLocks/>
            <a:stCxn id="79" idx="4"/>
            <a:endCxn id="82" idx="2"/>
          </p:cNvCxnSpPr>
          <p:nvPr/>
        </p:nvCxnSpPr>
        <p:spPr>
          <a:xfrm flipH="1">
            <a:off x="7279644" y="4634889"/>
            <a:ext cx="197992" cy="74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9FC821D-FB4F-49CE-B8FD-3D7BA580A34B}"/>
              </a:ext>
            </a:extLst>
          </p:cNvPr>
          <p:cNvCxnSpPr>
            <a:cxnSpLocks/>
            <a:stCxn id="81" idx="3"/>
            <a:endCxn id="82" idx="7"/>
          </p:cNvCxnSpPr>
          <p:nvPr/>
        </p:nvCxnSpPr>
        <p:spPr>
          <a:xfrm flipH="1" flipV="1">
            <a:off x="7384505" y="4829065"/>
            <a:ext cx="68251" cy="336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CB6E7E1-7BDB-46AC-B9AA-17B5BD7069C0}"/>
              </a:ext>
            </a:extLst>
          </p:cNvPr>
          <p:cNvCxnSpPr>
            <a:cxnSpLocks/>
            <a:stCxn id="80" idx="4"/>
            <a:endCxn id="86" idx="0"/>
          </p:cNvCxnSpPr>
          <p:nvPr/>
        </p:nvCxnSpPr>
        <p:spPr>
          <a:xfrm flipH="1">
            <a:off x="7160698" y="4702153"/>
            <a:ext cx="601290" cy="458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C0047C-4B80-420A-BE7A-F5B66645900A}"/>
              </a:ext>
            </a:extLst>
          </p:cNvPr>
          <p:cNvCxnSpPr>
            <a:cxnSpLocks/>
            <a:stCxn id="85" idx="6"/>
            <a:endCxn id="86" idx="3"/>
          </p:cNvCxnSpPr>
          <p:nvPr/>
        </p:nvCxnSpPr>
        <p:spPr>
          <a:xfrm>
            <a:off x="6692126" y="5115349"/>
            <a:ext cx="296545" cy="29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0A4C00C-55EC-4485-8B48-30BEB92231DD}"/>
              </a:ext>
            </a:extLst>
          </p:cNvPr>
          <p:cNvCxnSpPr>
            <a:cxnSpLocks/>
            <a:stCxn id="84" idx="5"/>
            <a:endCxn id="85" idx="2"/>
          </p:cNvCxnSpPr>
          <p:nvPr/>
        </p:nvCxnSpPr>
        <p:spPr>
          <a:xfrm flipH="1">
            <a:off x="6644602" y="4768484"/>
            <a:ext cx="154585" cy="187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56C7001-341E-4817-8949-EA9EE34D7B19}"/>
              </a:ext>
            </a:extLst>
          </p:cNvPr>
          <p:cNvCxnSpPr>
            <a:cxnSpLocks/>
            <a:stCxn id="83" idx="5"/>
            <a:endCxn id="84" idx="1"/>
          </p:cNvCxnSpPr>
          <p:nvPr/>
        </p:nvCxnSpPr>
        <p:spPr>
          <a:xfrm flipH="1">
            <a:off x="6894177" y="4246116"/>
            <a:ext cx="167966" cy="37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2769445-6A9D-4524-98AF-2ECC129212DE}"/>
              </a:ext>
            </a:extLst>
          </p:cNvPr>
          <p:cNvCxnSpPr>
            <a:cxnSpLocks/>
            <a:stCxn id="83" idx="6"/>
            <a:endCxn id="82" idx="2"/>
          </p:cNvCxnSpPr>
          <p:nvPr/>
        </p:nvCxnSpPr>
        <p:spPr>
          <a:xfrm>
            <a:off x="7133398" y="4252609"/>
            <a:ext cx="146246" cy="457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E32B8A7-0AD4-4020-869E-DED3C09096F9}"/>
              </a:ext>
            </a:extLst>
          </p:cNvPr>
          <p:cNvCxnSpPr>
            <a:cxnSpLocks/>
            <a:stCxn id="83" idx="5"/>
            <a:endCxn id="86" idx="2"/>
          </p:cNvCxnSpPr>
          <p:nvPr/>
        </p:nvCxnSpPr>
        <p:spPr>
          <a:xfrm flipH="1">
            <a:off x="7046008" y="4246116"/>
            <a:ext cx="16135" cy="858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628193D-2F3E-4352-9611-0774512AC466}"/>
              </a:ext>
            </a:extLst>
          </p:cNvPr>
          <p:cNvCxnSpPr>
            <a:cxnSpLocks/>
            <a:stCxn id="85" idx="0"/>
            <a:endCxn id="82" idx="3"/>
          </p:cNvCxnSpPr>
          <p:nvPr/>
        </p:nvCxnSpPr>
        <p:spPr>
          <a:xfrm flipV="1">
            <a:off x="6759292" y="4750029"/>
            <a:ext cx="463016" cy="261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9A4A65F-26BD-484B-8BD5-D19A9618AC86}"/>
              </a:ext>
            </a:extLst>
          </p:cNvPr>
          <p:cNvCxnSpPr>
            <a:cxnSpLocks/>
            <a:stCxn id="79" idx="3"/>
            <a:endCxn id="84" idx="0"/>
          </p:cNvCxnSpPr>
          <p:nvPr/>
        </p:nvCxnSpPr>
        <p:spPr>
          <a:xfrm flipH="1">
            <a:off x="6937612" y="4571531"/>
            <a:ext cx="549856" cy="99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8DC1AFA-F672-4016-B930-127DA1F78434}"/>
              </a:ext>
            </a:extLst>
          </p:cNvPr>
          <p:cNvCxnSpPr>
            <a:cxnSpLocks/>
            <a:stCxn id="82" idx="2"/>
            <a:endCxn id="84" idx="6"/>
          </p:cNvCxnSpPr>
          <p:nvPr/>
        </p:nvCxnSpPr>
        <p:spPr>
          <a:xfrm flipH="1">
            <a:off x="6870443" y="4709820"/>
            <a:ext cx="409200" cy="6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53318599-FFB5-4AC2-A04B-56146F25F213}"/>
              </a:ext>
            </a:extLst>
          </p:cNvPr>
          <p:cNvSpPr/>
          <p:nvPr/>
        </p:nvSpPr>
        <p:spPr>
          <a:xfrm rot="3847622">
            <a:off x="9123195" y="4113655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B012E417-F980-4346-BB1C-790D6012C203}"/>
              </a:ext>
            </a:extLst>
          </p:cNvPr>
          <p:cNvSpPr/>
          <p:nvPr/>
        </p:nvSpPr>
        <p:spPr>
          <a:xfrm rot="3847622">
            <a:off x="9135220" y="4800596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2EE83660-BC43-4008-B9BA-1ECBEE42D2B8}"/>
              </a:ext>
            </a:extLst>
          </p:cNvPr>
          <p:cNvSpPr/>
          <p:nvPr/>
        </p:nvSpPr>
        <p:spPr>
          <a:xfrm rot="3847622">
            <a:off x="8793997" y="5212240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22B30B86-0C80-4CA3-AF37-EF27ADCE3888}"/>
              </a:ext>
            </a:extLst>
          </p:cNvPr>
          <p:cNvSpPr/>
          <p:nvPr/>
        </p:nvSpPr>
        <p:spPr>
          <a:xfrm rot="3847622">
            <a:off x="8612072" y="4742197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95FD0569-3023-4D8E-9625-A704F1D183EF}"/>
              </a:ext>
            </a:extLst>
          </p:cNvPr>
          <p:cNvSpPr/>
          <p:nvPr/>
        </p:nvSpPr>
        <p:spPr>
          <a:xfrm rot="3847622">
            <a:off x="8636878" y="4217571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C15D8DCF-B632-4A46-83C6-E091313777AD}"/>
              </a:ext>
            </a:extLst>
          </p:cNvPr>
          <p:cNvSpPr/>
          <p:nvPr/>
        </p:nvSpPr>
        <p:spPr>
          <a:xfrm rot="3847622">
            <a:off x="8147385" y="4333457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1C74B889-CD19-4D21-9E62-398544EB6B2A}"/>
              </a:ext>
            </a:extLst>
          </p:cNvPr>
          <p:cNvSpPr/>
          <p:nvPr/>
        </p:nvSpPr>
        <p:spPr>
          <a:xfrm rot="3847622">
            <a:off x="8261189" y="5044777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A82409B-6A36-4937-A0C5-FA93F95E4D69}"/>
              </a:ext>
            </a:extLst>
          </p:cNvPr>
          <p:cNvCxnSpPr>
            <a:cxnSpLocks/>
            <a:stCxn id="102" idx="4"/>
            <a:endCxn id="105" idx="0"/>
          </p:cNvCxnSpPr>
          <p:nvPr/>
        </p:nvCxnSpPr>
        <p:spPr>
          <a:xfrm flipH="1">
            <a:off x="8779807" y="4246715"/>
            <a:ext cx="341222" cy="551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36CD118-EB7F-47ED-BC13-423A7DAD67F8}"/>
              </a:ext>
            </a:extLst>
          </p:cNvPr>
          <p:cNvCxnSpPr>
            <a:cxnSpLocks/>
            <a:stCxn id="105" idx="4"/>
            <a:endCxn id="108" idx="0"/>
          </p:cNvCxnSpPr>
          <p:nvPr/>
        </p:nvCxnSpPr>
        <p:spPr>
          <a:xfrm flipH="1">
            <a:off x="8428924" y="4875256"/>
            <a:ext cx="180981" cy="225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31FA260-637D-4D32-BFEE-C0C3BB90A8E7}"/>
              </a:ext>
            </a:extLst>
          </p:cNvPr>
          <p:cNvCxnSpPr>
            <a:cxnSpLocks/>
            <a:stCxn id="106" idx="6"/>
            <a:endCxn id="103" idx="2"/>
          </p:cNvCxnSpPr>
          <p:nvPr/>
        </p:nvCxnSpPr>
        <p:spPr>
          <a:xfrm>
            <a:off x="8758177" y="4386471"/>
            <a:ext cx="421313" cy="434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05AF32-440B-4232-ACC6-D1DC2F89B50C}"/>
              </a:ext>
            </a:extLst>
          </p:cNvPr>
          <p:cNvCxnSpPr>
            <a:cxnSpLocks/>
            <a:stCxn id="102" idx="6"/>
            <a:endCxn id="103" idx="1"/>
          </p:cNvCxnSpPr>
          <p:nvPr/>
        </p:nvCxnSpPr>
        <p:spPr>
          <a:xfrm>
            <a:off x="9244493" y="4282556"/>
            <a:ext cx="6348" cy="532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CE23906-7575-4149-B1DE-AA0145FCF9D5}"/>
              </a:ext>
            </a:extLst>
          </p:cNvPr>
          <p:cNvCxnSpPr>
            <a:cxnSpLocks/>
            <a:stCxn id="103" idx="5"/>
            <a:endCxn id="104" idx="1"/>
          </p:cNvCxnSpPr>
          <p:nvPr/>
        </p:nvCxnSpPr>
        <p:spPr>
          <a:xfrm flipH="1">
            <a:off x="8909619" y="4975008"/>
            <a:ext cx="275551" cy="251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C8FC90D-9392-4790-9A57-A509EFDE7CA6}"/>
              </a:ext>
            </a:extLst>
          </p:cNvPr>
          <p:cNvCxnSpPr>
            <a:cxnSpLocks/>
            <a:stCxn id="107" idx="6"/>
            <a:endCxn id="104" idx="2"/>
          </p:cNvCxnSpPr>
          <p:nvPr/>
        </p:nvCxnSpPr>
        <p:spPr>
          <a:xfrm>
            <a:off x="8268683" y="4502359"/>
            <a:ext cx="569586" cy="729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57B6D86-D9B5-4A51-BFD5-288C60074763}"/>
              </a:ext>
            </a:extLst>
          </p:cNvPr>
          <p:cNvCxnSpPr>
            <a:cxnSpLocks/>
            <a:stCxn id="103" idx="4"/>
            <a:endCxn id="108" idx="6"/>
          </p:cNvCxnSpPr>
          <p:nvPr/>
        </p:nvCxnSpPr>
        <p:spPr>
          <a:xfrm flipH="1">
            <a:off x="8382489" y="4933657"/>
            <a:ext cx="750566" cy="280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4F99C02-002A-4C21-B1DC-F25E73C2FE26}"/>
              </a:ext>
            </a:extLst>
          </p:cNvPr>
          <p:cNvCxnSpPr>
            <a:cxnSpLocks/>
            <a:stCxn id="106" idx="4"/>
            <a:endCxn id="107" idx="1"/>
          </p:cNvCxnSpPr>
          <p:nvPr/>
        </p:nvCxnSpPr>
        <p:spPr>
          <a:xfrm flipH="1" flipV="1">
            <a:off x="8263006" y="4347876"/>
            <a:ext cx="371708" cy="275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DF8817E-0A7B-46BE-A6D4-C6D060890AB4}"/>
              </a:ext>
            </a:extLst>
          </p:cNvPr>
          <p:cNvCxnSpPr>
            <a:cxnSpLocks/>
            <a:stCxn id="106" idx="5"/>
            <a:endCxn id="105" idx="1"/>
          </p:cNvCxnSpPr>
          <p:nvPr/>
        </p:nvCxnSpPr>
        <p:spPr>
          <a:xfrm>
            <a:off x="8686827" y="4391983"/>
            <a:ext cx="40865" cy="364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04FBA7-D87D-451D-A012-2932D5E6EE3F}"/>
              </a:ext>
            </a:extLst>
          </p:cNvPr>
          <p:cNvCxnSpPr>
            <a:cxnSpLocks/>
            <a:stCxn id="103" idx="3"/>
            <a:endCxn id="105" idx="7"/>
          </p:cNvCxnSpPr>
          <p:nvPr/>
        </p:nvCxnSpPr>
        <p:spPr>
          <a:xfrm flipH="1" flipV="1">
            <a:off x="8782158" y="4861956"/>
            <a:ext cx="348543" cy="7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EDC40FF-8B15-4315-867E-6649A4CEB5ED}"/>
              </a:ext>
            </a:extLst>
          </p:cNvPr>
          <p:cNvCxnSpPr>
            <a:cxnSpLocks/>
            <a:stCxn id="104" idx="2"/>
            <a:endCxn id="105" idx="6"/>
          </p:cNvCxnSpPr>
          <p:nvPr/>
        </p:nvCxnSpPr>
        <p:spPr>
          <a:xfrm flipH="1" flipV="1">
            <a:off x="8733371" y="4911099"/>
            <a:ext cx="104898" cy="321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36BF376-1DE5-4E2A-933E-33F4F7D1CDF3}"/>
              </a:ext>
            </a:extLst>
          </p:cNvPr>
          <p:cNvCxnSpPr>
            <a:cxnSpLocks/>
            <a:stCxn id="105" idx="2"/>
            <a:endCxn id="107" idx="6"/>
          </p:cNvCxnSpPr>
          <p:nvPr/>
        </p:nvCxnSpPr>
        <p:spPr>
          <a:xfrm flipH="1" flipV="1">
            <a:off x="8268684" y="4502358"/>
            <a:ext cx="387659" cy="25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8BB514D-FDCB-4CE8-87BE-C36EF0454D8F}"/>
              </a:ext>
            </a:extLst>
          </p:cNvPr>
          <p:cNvCxnSpPr>
            <a:cxnSpLocks/>
            <a:stCxn id="107" idx="5"/>
            <a:endCxn id="108" idx="2"/>
          </p:cNvCxnSpPr>
          <p:nvPr/>
        </p:nvCxnSpPr>
        <p:spPr>
          <a:xfrm>
            <a:off x="8197333" y="4507869"/>
            <a:ext cx="108127" cy="556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A4193291-AF47-42D8-B655-2D457EE29843}"/>
              </a:ext>
            </a:extLst>
          </p:cNvPr>
          <p:cNvSpPr/>
          <p:nvPr/>
        </p:nvSpPr>
        <p:spPr>
          <a:xfrm rot="3847622">
            <a:off x="8191852" y="5880246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95CBA43A-BD5D-4FF6-BCFF-8AE701AC157C}"/>
              </a:ext>
            </a:extLst>
          </p:cNvPr>
          <p:cNvSpPr/>
          <p:nvPr/>
        </p:nvSpPr>
        <p:spPr>
          <a:xfrm rot="3847622">
            <a:off x="7938803" y="6216362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4DDF7832-AAE7-4548-8362-66B93D5241F8}"/>
              </a:ext>
            </a:extLst>
          </p:cNvPr>
          <p:cNvSpPr/>
          <p:nvPr/>
        </p:nvSpPr>
        <p:spPr>
          <a:xfrm rot="3847622">
            <a:off x="7624253" y="5571859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id="{A67DEE76-F11C-4995-AFE2-EFD92DD9CDBC}"/>
              </a:ext>
            </a:extLst>
          </p:cNvPr>
          <p:cNvSpPr/>
          <p:nvPr/>
        </p:nvSpPr>
        <p:spPr>
          <a:xfrm rot="3847622">
            <a:off x="7250530" y="6129793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A9A87734-0E52-444E-861D-656E2CB3955B}"/>
              </a:ext>
            </a:extLst>
          </p:cNvPr>
          <p:cNvSpPr/>
          <p:nvPr/>
        </p:nvSpPr>
        <p:spPr>
          <a:xfrm rot="3847622">
            <a:off x="6896934" y="5776694"/>
            <a:ext cx="165568" cy="18882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DEFCA5E-14EB-41F7-B8C8-681296816C85}"/>
              </a:ext>
            </a:extLst>
          </p:cNvPr>
          <p:cNvCxnSpPr>
            <a:cxnSpLocks/>
            <a:stCxn id="122" idx="5"/>
            <a:endCxn id="123" idx="1"/>
          </p:cNvCxnSpPr>
          <p:nvPr/>
        </p:nvCxnSpPr>
        <p:spPr>
          <a:xfrm flipH="1">
            <a:off x="8054424" y="6054658"/>
            <a:ext cx="187378" cy="176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266265-9E06-4931-9030-0D35E7152BCA}"/>
              </a:ext>
            </a:extLst>
          </p:cNvPr>
          <p:cNvCxnSpPr>
            <a:cxnSpLocks/>
            <a:stCxn id="124" idx="7"/>
            <a:endCxn id="122" idx="3"/>
          </p:cNvCxnSpPr>
          <p:nvPr/>
        </p:nvCxnSpPr>
        <p:spPr>
          <a:xfrm>
            <a:off x="7794341" y="5691618"/>
            <a:ext cx="392994" cy="257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0E7CD95-09A2-4E68-89B2-71102984EAB3}"/>
              </a:ext>
            </a:extLst>
          </p:cNvPr>
          <p:cNvCxnSpPr>
            <a:cxnSpLocks/>
            <a:stCxn id="124" idx="6"/>
            <a:endCxn id="123" idx="2"/>
          </p:cNvCxnSpPr>
          <p:nvPr/>
        </p:nvCxnSpPr>
        <p:spPr>
          <a:xfrm>
            <a:off x="7745551" y="5740761"/>
            <a:ext cx="237522" cy="495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87DA5B8-65A1-4EE5-B054-43354870D3CD}"/>
              </a:ext>
            </a:extLst>
          </p:cNvPr>
          <p:cNvCxnSpPr>
            <a:cxnSpLocks/>
            <a:stCxn id="125" idx="1"/>
            <a:endCxn id="122" idx="4"/>
          </p:cNvCxnSpPr>
          <p:nvPr/>
        </p:nvCxnSpPr>
        <p:spPr>
          <a:xfrm flipV="1">
            <a:off x="7366151" y="6013305"/>
            <a:ext cx="823535" cy="130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DF84679-09B2-41E5-95F5-39BDC9A3DEA8}"/>
              </a:ext>
            </a:extLst>
          </p:cNvPr>
          <p:cNvCxnSpPr>
            <a:cxnSpLocks/>
            <a:stCxn id="125" idx="7"/>
            <a:endCxn id="123" idx="4"/>
          </p:cNvCxnSpPr>
          <p:nvPr/>
        </p:nvCxnSpPr>
        <p:spPr>
          <a:xfrm>
            <a:off x="7420618" y="6249553"/>
            <a:ext cx="516019" cy="99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EBB6980-20DB-4756-9E7B-E384818B35CE}"/>
              </a:ext>
            </a:extLst>
          </p:cNvPr>
          <p:cNvCxnSpPr>
            <a:cxnSpLocks/>
            <a:stCxn id="125" idx="2"/>
            <a:endCxn id="124" idx="5"/>
          </p:cNvCxnSpPr>
          <p:nvPr/>
        </p:nvCxnSpPr>
        <p:spPr>
          <a:xfrm flipV="1">
            <a:off x="7294802" y="5746269"/>
            <a:ext cx="379401" cy="4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7ECF6A0-0281-4751-BDC0-3811B2517ED1}"/>
              </a:ext>
            </a:extLst>
          </p:cNvPr>
          <p:cNvCxnSpPr>
            <a:cxnSpLocks/>
            <a:stCxn id="126" idx="0"/>
            <a:endCxn id="124" idx="4"/>
          </p:cNvCxnSpPr>
          <p:nvPr/>
        </p:nvCxnSpPr>
        <p:spPr>
          <a:xfrm flipV="1">
            <a:off x="7064669" y="5704918"/>
            <a:ext cx="557418" cy="12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EEF90F7-B391-4983-ACDD-AB9B6486E0FA}"/>
              </a:ext>
            </a:extLst>
          </p:cNvPr>
          <p:cNvCxnSpPr>
            <a:cxnSpLocks/>
            <a:stCxn id="126" idx="6"/>
            <a:endCxn id="123" idx="3"/>
          </p:cNvCxnSpPr>
          <p:nvPr/>
        </p:nvCxnSpPr>
        <p:spPr>
          <a:xfrm>
            <a:off x="7018232" y="5945595"/>
            <a:ext cx="916054" cy="339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7F120E3-E52D-4A82-9B93-E4BA6BC1B314}"/>
              </a:ext>
            </a:extLst>
          </p:cNvPr>
          <p:cNvCxnSpPr>
            <a:cxnSpLocks/>
            <a:stCxn id="81" idx="7"/>
            <a:endCxn id="107" idx="4"/>
          </p:cNvCxnSpPr>
          <p:nvPr/>
        </p:nvCxnSpPr>
        <p:spPr>
          <a:xfrm flipV="1">
            <a:off x="7614950" y="4466518"/>
            <a:ext cx="530268" cy="778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3C1B4F-39F8-4A17-AEB4-0EF817F390F8}"/>
              </a:ext>
            </a:extLst>
          </p:cNvPr>
          <p:cNvCxnSpPr>
            <a:cxnSpLocks/>
            <a:stCxn id="80" idx="6"/>
            <a:endCxn id="124" idx="1"/>
          </p:cNvCxnSpPr>
          <p:nvPr/>
        </p:nvCxnSpPr>
        <p:spPr>
          <a:xfrm flipH="1">
            <a:off x="7739873" y="4758037"/>
            <a:ext cx="136805" cy="828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A79DAA3-BB06-4FDE-AED1-4E413F38B37E}"/>
              </a:ext>
            </a:extLst>
          </p:cNvPr>
          <p:cNvCxnSpPr>
            <a:cxnSpLocks/>
            <a:stCxn id="104" idx="5"/>
            <a:endCxn id="122" idx="0"/>
          </p:cNvCxnSpPr>
          <p:nvPr/>
        </p:nvCxnSpPr>
        <p:spPr>
          <a:xfrm flipH="1">
            <a:off x="8359588" y="5386652"/>
            <a:ext cx="484359" cy="549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321B6C2-A05B-48D2-A862-65191D6973E3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>
          <a:xfrm>
            <a:off x="7200566" y="4149039"/>
            <a:ext cx="344237" cy="382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CB373C-60FD-4F8E-905D-E58A0E73EA91}"/>
              </a:ext>
            </a:extLst>
          </p:cNvPr>
          <p:cNvCxnSpPr>
            <a:cxnSpLocks/>
            <a:stCxn id="106" idx="7"/>
            <a:endCxn id="102" idx="2"/>
          </p:cNvCxnSpPr>
          <p:nvPr/>
        </p:nvCxnSpPr>
        <p:spPr>
          <a:xfrm flipV="1">
            <a:off x="8806965" y="4133585"/>
            <a:ext cx="360500" cy="20374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6F3B99E-B4BA-4AE5-ABC4-C10C02FC58E8}"/>
              </a:ext>
            </a:extLst>
          </p:cNvPr>
          <p:cNvSpPr/>
          <p:nvPr/>
        </p:nvSpPr>
        <p:spPr>
          <a:xfrm rot="227236">
            <a:off x="2847507" y="3980840"/>
            <a:ext cx="917585" cy="2047473"/>
          </a:xfrm>
          <a:prstGeom prst="ellipse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1A1F431-D13C-49E6-9019-9323558AF39A}"/>
              </a:ext>
            </a:extLst>
          </p:cNvPr>
          <p:cNvCxnSpPr>
            <a:cxnSpLocks/>
            <a:stCxn id="74" idx="1"/>
          </p:cNvCxnSpPr>
          <p:nvPr/>
        </p:nvCxnSpPr>
        <p:spPr>
          <a:xfrm>
            <a:off x="2611728" y="3510057"/>
            <a:ext cx="840931" cy="486218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E79FCF4-E448-4BAD-9115-BE7DB3C4CC1F}"/>
              </a:ext>
            </a:extLst>
          </p:cNvPr>
          <p:cNvCxnSpPr>
            <a:cxnSpLocks/>
            <a:stCxn id="74" idx="4"/>
            <a:endCxn id="140" idx="3"/>
          </p:cNvCxnSpPr>
          <p:nvPr/>
        </p:nvCxnSpPr>
        <p:spPr>
          <a:xfrm>
            <a:off x="2473304" y="3607133"/>
            <a:ext cx="458313" cy="2099654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C226BA93-D409-4094-B23F-BE9FCCC5C22D}"/>
              </a:ext>
            </a:extLst>
          </p:cNvPr>
          <p:cNvSpPr/>
          <p:nvPr/>
        </p:nvSpPr>
        <p:spPr>
          <a:xfrm rot="21360496">
            <a:off x="6854702" y="3791021"/>
            <a:ext cx="2570822" cy="975160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ED7A4BC-40D1-4C90-B4E4-851FED96A77E}"/>
              </a:ext>
            </a:extLst>
          </p:cNvPr>
          <p:cNvCxnSpPr>
            <a:cxnSpLocks/>
            <a:stCxn id="143" idx="1"/>
            <a:endCxn id="75" idx="3"/>
          </p:cNvCxnSpPr>
          <p:nvPr/>
        </p:nvCxnSpPr>
        <p:spPr>
          <a:xfrm flipV="1">
            <a:off x="7207806" y="3247411"/>
            <a:ext cx="480437" cy="746603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DFB1659-D75E-4A7A-86A8-54FCED10D580}"/>
              </a:ext>
            </a:extLst>
          </p:cNvPr>
          <p:cNvCxnSpPr>
            <a:cxnSpLocks/>
            <a:stCxn id="143" idx="7"/>
            <a:endCxn id="75" idx="0"/>
          </p:cNvCxnSpPr>
          <p:nvPr/>
        </p:nvCxnSpPr>
        <p:spPr>
          <a:xfrm flipH="1" flipV="1">
            <a:off x="7860269" y="3263086"/>
            <a:ext cx="1160973" cy="612232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DF2E2F7-30EC-4ED7-948F-094624CD3ACA}"/>
                  </a:ext>
                </a:extLst>
              </p:cNvPr>
              <p:cNvSpPr/>
              <p:nvPr/>
            </p:nvSpPr>
            <p:spPr>
              <a:xfrm>
                <a:off x="7094769" y="2904445"/>
                <a:ext cx="64370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DF2E2F7-30EC-4ED7-948F-094624CD3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69" y="2904445"/>
                <a:ext cx="643705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05F449A0-1AB0-4D36-A5F8-92317A3DD182}"/>
              </a:ext>
            </a:extLst>
          </p:cNvPr>
          <p:cNvSpPr txBox="1"/>
          <p:nvPr/>
        </p:nvSpPr>
        <p:spPr>
          <a:xfrm>
            <a:off x="3038507" y="4539322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5AEB0A2-624C-47B8-AEE8-7FD9A4CD33F4}"/>
              </a:ext>
            </a:extLst>
          </p:cNvPr>
          <p:cNvSpPr txBox="1"/>
          <p:nvPr/>
        </p:nvSpPr>
        <p:spPr>
          <a:xfrm>
            <a:off x="3299741" y="4009845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0E89B30-1454-4FC7-A281-26DE20DC1C99}"/>
              </a:ext>
            </a:extLst>
          </p:cNvPr>
          <p:cNvSpPr txBox="1"/>
          <p:nvPr/>
        </p:nvSpPr>
        <p:spPr>
          <a:xfrm>
            <a:off x="2854136" y="4874161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EC0ECF7-B730-44A2-9BE8-2DFE348BBFA4}"/>
              </a:ext>
            </a:extLst>
          </p:cNvPr>
          <p:cNvSpPr txBox="1"/>
          <p:nvPr/>
        </p:nvSpPr>
        <p:spPr>
          <a:xfrm>
            <a:off x="3253199" y="5025297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3FDBA7A-90D9-4DC0-8A68-BD75BE7F7EDF}"/>
              </a:ext>
            </a:extLst>
          </p:cNvPr>
          <p:cNvSpPr txBox="1"/>
          <p:nvPr/>
        </p:nvSpPr>
        <p:spPr>
          <a:xfrm>
            <a:off x="3167696" y="5710098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DC9C003-00E2-4AFD-99EB-5B6C64F785A5}"/>
              </a:ext>
            </a:extLst>
          </p:cNvPr>
          <p:cNvSpPr txBox="1"/>
          <p:nvPr/>
        </p:nvSpPr>
        <p:spPr>
          <a:xfrm>
            <a:off x="3490002" y="4628854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2326BC-6A3D-4F00-86BD-7F9755D3AD72}"/>
              </a:ext>
            </a:extLst>
          </p:cNvPr>
          <p:cNvSpPr txBox="1"/>
          <p:nvPr/>
        </p:nvSpPr>
        <p:spPr>
          <a:xfrm>
            <a:off x="6976931" y="4031488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E281FD4-6D4A-4A0C-A7AF-21789F733AB6}"/>
              </a:ext>
            </a:extLst>
          </p:cNvPr>
          <p:cNvSpPr txBox="1"/>
          <p:nvPr/>
        </p:nvSpPr>
        <p:spPr>
          <a:xfrm>
            <a:off x="7434316" y="4483579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3CAEC84-2B69-4CAD-8697-76D0E59D0BD4}"/>
              </a:ext>
            </a:extLst>
          </p:cNvPr>
          <p:cNvSpPr txBox="1"/>
          <p:nvPr/>
        </p:nvSpPr>
        <p:spPr>
          <a:xfrm>
            <a:off x="8101328" y="4288122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F9D5655-7A2B-4418-9827-8A056A9FF283}"/>
              </a:ext>
            </a:extLst>
          </p:cNvPr>
          <p:cNvSpPr txBox="1"/>
          <p:nvPr/>
        </p:nvSpPr>
        <p:spPr>
          <a:xfrm>
            <a:off x="8590823" y="4172552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78D619-1465-4652-91B0-4DE5A886989A}"/>
              </a:ext>
            </a:extLst>
          </p:cNvPr>
          <p:cNvSpPr txBox="1"/>
          <p:nvPr/>
        </p:nvSpPr>
        <p:spPr>
          <a:xfrm>
            <a:off x="9076982" y="4076237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299FA25-1BAA-43CC-BDF6-A9F748FF369E}"/>
              </a:ext>
            </a:extLst>
          </p:cNvPr>
          <p:cNvSpPr txBox="1"/>
          <p:nvPr/>
        </p:nvSpPr>
        <p:spPr>
          <a:xfrm>
            <a:off x="7726541" y="4550664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C9EF5-43B4-4BA7-9817-30E500926978}"/>
              </a:ext>
            </a:extLst>
          </p:cNvPr>
          <p:cNvSpPr txBox="1"/>
          <p:nvPr/>
        </p:nvSpPr>
        <p:spPr>
          <a:xfrm>
            <a:off x="10004962" y="4587207"/>
            <a:ext cx="153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community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09A689D-F520-4954-B99F-0A83CFF8C131}"/>
              </a:ext>
            </a:extLst>
          </p:cNvPr>
          <p:cNvSpPr txBox="1"/>
          <p:nvPr/>
        </p:nvSpPr>
        <p:spPr>
          <a:xfrm>
            <a:off x="9411112" y="5372973"/>
            <a:ext cx="83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image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575AB-BFFC-4A4A-9805-ED38ECC92FB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9564744" y="4687554"/>
            <a:ext cx="440218" cy="84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229A7C68-CF8E-4893-A946-249BAC7A9562}"/>
              </a:ext>
            </a:extLst>
          </p:cNvPr>
          <p:cNvCxnSpPr>
            <a:cxnSpLocks/>
            <a:stCxn id="162" idx="1"/>
          </p:cNvCxnSpPr>
          <p:nvPr/>
        </p:nvCxnSpPr>
        <p:spPr>
          <a:xfrm flipH="1" flipV="1">
            <a:off x="8982904" y="5335469"/>
            <a:ext cx="428208" cy="222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1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75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40" grpId="0" animBg="1"/>
      <p:bldP spid="143" grpId="0" animBg="1"/>
      <p:bldP spid="146" grpId="0"/>
      <p:bldP spid="153" grpId="0"/>
      <p:bldP spid="154" grpId="0"/>
      <p:bldP spid="158" grpId="0"/>
      <p:bldP spid="159" grpId="0"/>
      <p:bldP spid="160" grpId="0"/>
      <p:bldP spid="161" grpId="0"/>
      <p:bldP spid="5" grpId="0"/>
      <p:bldP spid="1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D42E-5F3A-48D8-B5CA-DD3BF2AF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5" y="0"/>
            <a:ext cx="10515600" cy="1325563"/>
          </a:xfrm>
        </p:spPr>
        <p:txBody>
          <a:bodyPr/>
          <a:lstStyle/>
          <a:p>
            <a:r>
              <a:rPr lang="en-US" altLang="zh-CN" dirty="0"/>
              <a:t>How to find the community? </a:t>
            </a:r>
            <a:endParaRPr lang="ko-KR" alt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42BC31D-5AFC-46A7-80FB-A2D0641E4333}"/>
              </a:ext>
            </a:extLst>
          </p:cNvPr>
          <p:cNvSpPr txBox="1"/>
          <p:nvPr/>
        </p:nvSpPr>
        <p:spPr>
          <a:xfrm>
            <a:off x="1041953" y="1079280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It is not necessary detect all communities in the database in advance.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Instead, we detect the connected components among the top K (K=6 in the follow figure) of each query.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And then calculate the entropy (recall Shannon's theory) among the components. Higher entropy means higher uncertainty and low quality. </a:t>
            </a:r>
          </a:p>
        </p:txBody>
      </p:sp>
      <p:sp>
        <p:nvSpPr>
          <p:cNvPr id="157" name="Slide Number Placeholder 156">
            <a:extLst>
              <a:ext uri="{FF2B5EF4-FFF2-40B4-BE49-F238E27FC236}">
                <a16:creationId xmlns:a16="http://schemas.microsoft.com/office/drawing/2014/main" id="{9C3578DA-58AE-48E2-8D3B-1E38C9BF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0574" y="6356350"/>
            <a:ext cx="373225" cy="365125"/>
          </a:xfrm>
        </p:spPr>
        <p:txBody>
          <a:bodyPr/>
          <a:lstStyle/>
          <a:p>
            <a:fld id="{BE1B46BE-E80F-4AB2-9D1E-C7B2CE6E46C0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7F0B701-300C-444E-8728-A095B01D0805}"/>
              </a:ext>
            </a:extLst>
          </p:cNvPr>
          <p:cNvSpPr/>
          <p:nvPr/>
        </p:nvSpPr>
        <p:spPr>
          <a:xfrm rot="4462919">
            <a:off x="3539880" y="4666492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106DC92-E7F0-43E9-A56B-B5205877293D}"/>
              </a:ext>
            </a:extLst>
          </p:cNvPr>
          <p:cNvSpPr/>
          <p:nvPr/>
        </p:nvSpPr>
        <p:spPr>
          <a:xfrm rot="4462919">
            <a:off x="3346112" y="4049826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5070F54-6AE5-4E48-B4A2-5073C2AFD51D}"/>
              </a:ext>
            </a:extLst>
          </p:cNvPr>
          <p:cNvSpPr/>
          <p:nvPr/>
        </p:nvSpPr>
        <p:spPr>
          <a:xfrm rot="4462919">
            <a:off x="3083156" y="4572194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21FE6D61-701E-4069-A4CA-7B8DFD9EC7A9}"/>
              </a:ext>
            </a:extLst>
          </p:cNvPr>
          <p:cNvSpPr/>
          <p:nvPr/>
        </p:nvSpPr>
        <p:spPr>
          <a:xfrm rot="4462919">
            <a:off x="2904838" y="4912567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226ED2B-0F23-4286-9C2B-3929EA021F51}"/>
              </a:ext>
            </a:extLst>
          </p:cNvPr>
          <p:cNvSpPr/>
          <p:nvPr/>
        </p:nvSpPr>
        <p:spPr>
          <a:xfrm rot="4462919">
            <a:off x="3306244" y="5061610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4968E9-F454-46BC-B97D-AF21C6D19D65}"/>
              </a:ext>
            </a:extLst>
          </p:cNvPr>
          <p:cNvCxnSpPr>
            <a:cxnSpLocks/>
            <a:stCxn id="21" idx="6"/>
            <a:endCxn id="22" idx="3"/>
          </p:cNvCxnSpPr>
          <p:nvPr/>
        </p:nvCxnSpPr>
        <p:spPr>
          <a:xfrm>
            <a:off x="3011384" y="5086709"/>
            <a:ext cx="296545" cy="2979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2772E5-A884-4910-A96A-44E70AFA82C1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flipH="1">
            <a:off x="2963861" y="4739845"/>
            <a:ext cx="154585" cy="18740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04D6F6-4644-470B-A713-C0FF2B05037C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 flipH="1">
            <a:off x="3213436" y="4217476"/>
            <a:ext cx="167966" cy="37589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7A9B20-CA5D-42FD-9F0A-53018BA93333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3452656" y="4223968"/>
            <a:ext cx="146246" cy="45721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8E6CC0-ED71-408A-BC04-9B36FEC72333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 flipH="1">
            <a:off x="3365267" y="4217476"/>
            <a:ext cx="16135" cy="85882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196D1D-996D-4120-A66E-2C6EF11D9946}"/>
              </a:ext>
            </a:extLst>
          </p:cNvPr>
          <p:cNvCxnSpPr>
            <a:cxnSpLocks/>
            <a:stCxn id="21" idx="0"/>
            <a:endCxn id="18" idx="3"/>
          </p:cNvCxnSpPr>
          <p:nvPr/>
        </p:nvCxnSpPr>
        <p:spPr>
          <a:xfrm flipV="1">
            <a:off x="3078550" y="4721389"/>
            <a:ext cx="463016" cy="26175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2109A6-A168-4BDA-AE67-F49D968DA79A}"/>
              </a:ext>
            </a:extLst>
          </p:cNvPr>
          <p:cNvCxnSpPr>
            <a:cxnSpLocks/>
            <a:stCxn id="18" idx="2"/>
            <a:endCxn id="20" idx="6"/>
          </p:cNvCxnSpPr>
          <p:nvPr/>
        </p:nvCxnSpPr>
        <p:spPr>
          <a:xfrm flipH="1">
            <a:off x="3189703" y="4681180"/>
            <a:ext cx="409200" cy="6515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09E31DD-5ACF-4410-A535-9C6F91176A53}"/>
              </a:ext>
            </a:extLst>
          </p:cNvPr>
          <p:cNvSpPr/>
          <p:nvPr/>
        </p:nvSpPr>
        <p:spPr>
          <a:xfrm rot="3847622">
            <a:off x="3216193" y="5748055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4367A720-98D4-4ACB-9E5C-1EE5FC20E422}"/>
              </a:ext>
            </a:extLst>
          </p:cNvPr>
          <p:cNvSpPr/>
          <p:nvPr/>
        </p:nvSpPr>
        <p:spPr>
          <a:xfrm rot="4462919">
            <a:off x="2481448" y="3488876"/>
            <a:ext cx="165568" cy="18882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C80048D2-39F5-47B5-A3FF-BB967DF095C6}"/>
              </a:ext>
            </a:extLst>
          </p:cNvPr>
          <p:cNvSpPr/>
          <p:nvPr/>
        </p:nvSpPr>
        <p:spPr>
          <a:xfrm rot="4462919">
            <a:off x="7686557" y="3192514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413D584-6F3A-4848-B3B4-7EDD7C101758}"/>
                  </a:ext>
                </a:extLst>
              </p:cNvPr>
              <p:cNvSpPr/>
              <p:nvPr/>
            </p:nvSpPr>
            <p:spPr>
              <a:xfrm>
                <a:off x="2527620" y="3082756"/>
                <a:ext cx="64370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413D584-6F3A-4848-B3B4-7EDD7C101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20" y="3082756"/>
                <a:ext cx="643705" cy="400110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FE32AAAB-E583-49BB-9057-0C9342644408}"/>
              </a:ext>
            </a:extLst>
          </p:cNvPr>
          <p:cNvSpPr/>
          <p:nvPr/>
        </p:nvSpPr>
        <p:spPr>
          <a:xfrm rot="4462919">
            <a:off x="7485780" y="4516633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FC03A717-24E0-4817-9C31-074062F62832}"/>
              </a:ext>
            </a:extLst>
          </p:cNvPr>
          <p:cNvSpPr/>
          <p:nvPr/>
        </p:nvSpPr>
        <p:spPr>
          <a:xfrm rot="4462919">
            <a:off x="7770131" y="4583895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3A92E433-136E-440E-BC87-6980B30FC7FC}"/>
              </a:ext>
            </a:extLst>
          </p:cNvPr>
          <p:cNvSpPr/>
          <p:nvPr/>
        </p:nvSpPr>
        <p:spPr>
          <a:xfrm rot="4462919">
            <a:off x="7026853" y="4078466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5B00795-94B8-41B1-BCCD-D14AEFFAC89F}"/>
              </a:ext>
            </a:extLst>
          </p:cNvPr>
          <p:cNvCxnSpPr>
            <a:cxnSpLocks/>
            <a:stCxn id="79" idx="0"/>
            <a:endCxn id="80" idx="2"/>
          </p:cNvCxnSpPr>
          <p:nvPr/>
        </p:nvCxnSpPr>
        <p:spPr>
          <a:xfrm>
            <a:off x="7659494" y="4587207"/>
            <a:ext cx="169661" cy="113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53318599-FFB5-4AC2-A04B-56146F25F213}"/>
              </a:ext>
            </a:extLst>
          </p:cNvPr>
          <p:cNvSpPr/>
          <p:nvPr/>
        </p:nvSpPr>
        <p:spPr>
          <a:xfrm rot="3847622">
            <a:off x="9123195" y="4113655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95FD0569-3023-4D8E-9625-A704F1D183EF}"/>
              </a:ext>
            </a:extLst>
          </p:cNvPr>
          <p:cNvSpPr/>
          <p:nvPr/>
        </p:nvSpPr>
        <p:spPr>
          <a:xfrm rot="3847622">
            <a:off x="8636878" y="4217571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C15D8DCF-B632-4A46-83C6-E091313777AD}"/>
              </a:ext>
            </a:extLst>
          </p:cNvPr>
          <p:cNvSpPr/>
          <p:nvPr/>
        </p:nvSpPr>
        <p:spPr>
          <a:xfrm rot="3847622">
            <a:off x="8147385" y="4333457"/>
            <a:ext cx="165568" cy="18882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4F99C02-002A-4C21-B1DC-F25E73C2FE26}"/>
              </a:ext>
            </a:extLst>
          </p:cNvPr>
          <p:cNvCxnSpPr>
            <a:cxnSpLocks/>
            <a:stCxn id="106" idx="4"/>
            <a:endCxn id="107" idx="1"/>
          </p:cNvCxnSpPr>
          <p:nvPr/>
        </p:nvCxnSpPr>
        <p:spPr>
          <a:xfrm flipH="1" flipV="1">
            <a:off x="8263006" y="4347876"/>
            <a:ext cx="371708" cy="275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321B6C2-A05B-48D2-A862-65191D6973E3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>
          <a:xfrm>
            <a:off x="7200566" y="4149039"/>
            <a:ext cx="344237" cy="382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CB373C-60FD-4F8E-905D-E58A0E73EA91}"/>
              </a:ext>
            </a:extLst>
          </p:cNvPr>
          <p:cNvCxnSpPr>
            <a:cxnSpLocks/>
            <a:stCxn id="106" idx="7"/>
            <a:endCxn id="102" idx="2"/>
          </p:cNvCxnSpPr>
          <p:nvPr/>
        </p:nvCxnSpPr>
        <p:spPr>
          <a:xfrm flipV="1">
            <a:off x="8806965" y="4133585"/>
            <a:ext cx="360500" cy="20374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6F3B99E-B4BA-4AE5-ABC4-C10C02FC58E8}"/>
              </a:ext>
            </a:extLst>
          </p:cNvPr>
          <p:cNvSpPr/>
          <p:nvPr/>
        </p:nvSpPr>
        <p:spPr>
          <a:xfrm rot="227236">
            <a:off x="2847507" y="3980840"/>
            <a:ext cx="917585" cy="2047473"/>
          </a:xfrm>
          <a:prstGeom prst="ellipse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1A1F431-D13C-49E6-9019-9323558AF39A}"/>
              </a:ext>
            </a:extLst>
          </p:cNvPr>
          <p:cNvCxnSpPr>
            <a:cxnSpLocks/>
            <a:stCxn id="74" idx="1"/>
          </p:cNvCxnSpPr>
          <p:nvPr/>
        </p:nvCxnSpPr>
        <p:spPr>
          <a:xfrm>
            <a:off x="2611728" y="3510057"/>
            <a:ext cx="840931" cy="486218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E79FCF4-E448-4BAD-9115-BE7DB3C4CC1F}"/>
              </a:ext>
            </a:extLst>
          </p:cNvPr>
          <p:cNvCxnSpPr>
            <a:cxnSpLocks/>
            <a:stCxn id="74" idx="4"/>
            <a:endCxn id="140" idx="3"/>
          </p:cNvCxnSpPr>
          <p:nvPr/>
        </p:nvCxnSpPr>
        <p:spPr>
          <a:xfrm>
            <a:off x="2473304" y="3607133"/>
            <a:ext cx="458313" cy="2099654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C226BA93-D409-4094-B23F-BE9FCCC5C22D}"/>
              </a:ext>
            </a:extLst>
          </p:cNvPr>
          <p:cNvSpPr/>
          <p:nvPr/>
        </p:nvSpPr>
        <p:spPr>
          <a:xfrm rot="21360496">
            <a:off x="6854702" y="3791021"/>
            <a:ext cx="2570822" cy="975160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ED7A4BC-40D1-4C90-B4E4-851FED96A77E}"/>
              </a:ext>
            </a:extLst>
          </p:cNvPr>
          <p:cNvCxnSpPr>
            <a:cxnSpLocks/>
            <a:stCxn id="143" idx="1"/>
            <a:endCxn id="75" idx="3"/>
          </p:cNvCxnSpPr>
          <p:nvPr/>
        </p:nvCxnSpPr>
        <p:spPr>
          <a:xfrm flipV="1">
            <a:off x="7207806" y="3247411"/>
            <a:ext cx="480437" cy="746603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DFB1659-D75E-4A7A-86A8-54FCED10D580}"/>
              </a:ext>
            </a:extLst>
          </p:cNvPr>
          <p:cNvCxnSpPr>
            <a:cxnSpLocks/>
            <a:stCxn id="143" idx="7"/>
            <a:endCxn id="75" idx="0"/>
          </p:cNvCxnSpPr>
          <p:nvPr/>
        </p:nvCxnSpPr>
        <p:spPr>
          <a:xfrm flipH="1" flipV="1">
            <a:off x="7860269" y="3263086"/>
            <a:ext cx="1160973" cy="612232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DF2E2F7-30EC-4ED7-948F-094624CD3ACA}"/>
                  </a:ext>
                </a:extLst>
              </p:cNvPr>
              <p:cNvSpPr/>
              <p:nvPr/>
            </p:nvSpPr>
            <p:spPr>
              <a:xfrm>
                <a:off x="7094769" y="2904445"/>
                <a:ext cx="64370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DF2E2F7-30EC-4ED7-948F-094624CD3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69" y="2904445"/>
                <a:ext cx="643705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05F449A0-1AB0-4D36-A5F8-92317A3DD182}"/>
              </a:ext>
            </a:extLst>
          </p:cNvPr>
          <p:cNvSpPr txBox="1"/>
          <p:nvPr/>
        </p:nvSpPr>
        <p:spPr>
          <a:xfrm>
            <a:off x="3038507" y="4539322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5AEB0A2-624C-47B8-AEE8-7FD9A4CD33F4}"/>
              </a:ext>
            </a:extLst>
          </p:cNvPr>
          <p:cNvSpPr txBox="1"/>
          <p:nvPr/>
        </p:nvSpPr>
        <p:spPr>
          <a:xfrm>
            <a:off x="3299741" y="4009845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0E89B30-1454-4FC7-A281-26DE20DC1C99}"/>
              </a:ext>
            </a:extLst>
          </p:cNvPr>
          <p:cNvSpPr txBox="1"/>
          <p:nvPr/>
        </p:nvSpPr>
        <p:spPr>
          <a:xfrm>
            <a:off x="2854136" y="4874161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EC0ECF7-B730-44A2-9BE8-2DFE348BBFA4}"/>
              </a:ext>
            </a:extLst>
          </p:cNvPr>
          <p:cNvSpPr txBox="1"/>
          <p:nvPr/>
        </p:nvSpPr>
        <p:spPr>
          <a:xfrm>
            <a:off x="3253199" y="5025297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3FDBA7A-90D9-4DC0-8A68-BD75BE7F7EDF}"/>
              </a:ext>
            </a:extLst>
          </p:cNvPr>
          <p:cNvSpPr txBox="1"/>
          <p:nvPr/>
        </p:nvSpPr>
        <p:spPr>
          <a:xfrm>
            <a:off x="3167696" y="5710098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DC9C003-00E2-4AFD-99EB-5B6C64F785A5}"/>
              </a:ext>
            </a:extLst>
          </p:cNvPr>
          <p:cNvSpPr txBox="1"/>
          <p:nvPr/>
        </p:nvSpPr>
        <p:spPr>
          <a:xfrm>
            <a:off x="3490002" y="4628854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2326BC-6A3D-4F00-86BD-7F9755D3AD72}"/>
              </a:ext>
            </a:extLst>
          </p:cNvPr>
          <p:cNvSpPr txBox="1"/>
          <p:nvPr/>
        </p:nvSpPr>
        <p:spPr>
          <a:xfrm>
            <a:off x="6976931" y="4031488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E281FD4-6D4A-4A0C-A7AF-21789F733AB6}"/>
              </a:ext>
            </a:extLst>
          </p:cNvPr>
          <p:cNvSpPr txBox="1"/>
          <p:nvPr/>
        </p:nvSpPr>
        <p:spPr>
          <a:xfrm>
            <a:off x="7434316" y="4483579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3CAEC84-2B69-4CAD-8697-76D0E59D0BD4}"/>
              </a:ext>
            </a:extLst>
          </p:cNvPr>
          <p:cNvSpPr txBox="1"/>
          <p:nvPr/>
        </p:nvSpPr>
        <p:spPr>
          <a:xfrm>
            <a:off x="8101328" y="4288122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F9D5655-7A2B-4418-9827-8A056A9FF283}"/>
              </a:ext>
            </a:extLst>
          </p:cNvPr>
          <p:cNvSpPr txBox="1"/>
          <p:nvPr/>
        </p:nvSpPr>
        <p:spPr>
          <a:xfrm>
            <a:off x="8590823" y="4172552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78D619-1465-4652-91B0-4DE5A886989A}"/>
              </a:ext>
            </a:extLst>
          </p:cNvPr>
          <p:cNvSpPr txBox="1"/>
          <p:nvPr/>
        </p:nvSpPr>
        <p:spPr>
          <a:xfrm>
            <a:off x="9076982" y="4076237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299FA25-1BAA-43CC-BDF6-A9F748FF369E}"/>
              </a:ext>
            </a:extLst>
          </p:cNvPr>
          <p:cNvSpPr txBox="1"/>
          <p:nvPr/>
        </p:nvSpPr>
        <p:spPr>
          <a:xfrm>
            <a:off x="7726541" y="4550664"/>
            <a:ext cx="18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0D2D69-64BC-BB64-0CBB-B40EF100FA23}"/>
              </a:ext>
            </a:extLst>
          </p:cNvPr>
          <p:cNvSpPr txBox="1"/>
          <p:nvPr/>
        </p:nvSpPr>
        <p:spPr>
          <a:xfrm>
            <a:off x="323791" y="4278027"/>
            <a:ext cx="328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component 1 for Q1</a:t>
            </a: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>
                <a:solidFill>
                  <a:srgbClr val="FFC000"/>
                </a:solidFill>
              </a:rPr>
              <a:t>Component 2 for Q1</a:t>
            </a:r>
          </a:p>
          <a:p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>
                <a:solidFill>
                  <a:srgbClr val="FFC000"/>
                </a:solidFill>
              </a:rPr>
              <a:t>Entropy is low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27EE377-AC16-42C5-9C65-ED05E99859B8}"/>
              </a:ext>
            </a:extLst>
          </p:cNvPr>
          <p:cNvCxnSpPr/>
          <p:nvPr/>
        </p:nvCxnSpPr>
        <p:spPr>
          <a:xfrm>
            <a:off x="2564232" y="4483579"/>
            <a:ext cx="447152" cy="127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9151D6C-68B8-973A-A081-19AEF4A3F75A}"/>
              </a:ext>
            </a:extLst>
          </p:cNvPr>
          <p:cNvCxnSpPr>
            <a:cxnSpLocks/>
          </p:cNvCxnSpPr>
          <p:nvPr/>
        </p:nvCxnSpPr>
        <p:spPr>
          <a:xfrm>
            <a:off x="2683732" y="5858024"/>
            <a:ext cx="417106" cy="3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D41941F9-A12E-1D09-7B54-E163333052CC}"/>
              </a:ext>
            </a:extLst>
          </p:cNvPr>
          <p:cNvSpPr txBox="1"/>
          <p:nvPr/>
        </p:nvSpPr>
        <p:spPr>
          <a:xfrm>
            <a:off x="5490612" y="5050878"/>
            <a:ext cx="5669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component 1 for Q1         Component 2 for Q1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Entropy is high</a:t>
            </a:r>
            <a:endParaRPr lang="zh-CN" altLang="en-US" dirty="0">
              <a:solidFill>
                <a:srgbClr val="00B0F0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A6B35A75-BC0E-5198-D95C-BDCBD9B4DDE4}"/>
              </a:ext>
            </a:extLst>
          </p:cNvPr>
          <p:cNvCxnSpPr>
            <a:cxnSpLocks/>
          </p:cNvCxnSpPr>
          <p:nvPr/>
        </p:nvCxnSpPr>
        <p:spPr>
          <a:xfrm flipV="1">
            <a:off x="6955816" y="4573163"/>
            <a:ext cx="333407" cy="409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784EC965-0865-1C95-5CCF-492BFF962FF9}"/>
              </a:ext>
            </a:extLst>
          </p:cNvPr>
          <p:cNvCxnSpPr>
            <a:cxnSpLocks/>
          </p:cNvCxnSpPr>
          <p:nvPr/>
        </p:nvCxnSpPr>
        <p:spPr>
          <a:xfrm flipH="1" flipV="1">
            <a:off x="8779335" y="4554863"/>
            <a:ext cx="486159" cy="546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27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9" grpId="0" animBg="1"/>
      <p:bldP spid="80" grpId="0" animBg="1"/>
      <p:bldP spid="83" grpId="0" animBg="1"/>
      <p:bldP spid="102" grpId="0" animBg="1"/>
      <p:bldP spid="106" grpId="0" animBg="1"/>
      <p:bldP spid="107" grpId="0" animBg="1"/>
      <p:bldP spid="140" grpId="0" animBg="1"/>
      <p:bldP spid="143" grpId="0" animBg="1"/>
      <p:bldP spid="146" grpId="0"/>
      <p:bldP spid="153" grpId="0"/>
      <p:bldP spid="154" grpId="0"/>
      <p:bldP spid="158" grpId="0"/>
      <p:bldP spid="159" grpId="0"/>
      <p:bldP spid="160" grpId="0"/>
      <p:bldP spid="1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D65F-E638-476F-942E-95695A58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Quantitative result</a:t>
            </a:r>
            <a:endParaRPr lang="ko-KR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A27137-EEFB-49D0-9919-23BF6E918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933" y="2316287"/>
            <a:ext cx="6901931" cy="1636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448D9-C6F9-4502-8578-60E0735B8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47"/>
          <a:stretch/>
        </p:blipFill>
        <p:spPr>
          <a:xfrm>
            <a:off x="2322933" y="4965258"/>
            <a:ext cx="7154247" cy="972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0C1EE-79AE-4673-91CE-167ED324445A}"/>
              </a:ext>
            </a:extLst>
          </p:cNvPr>
          <p:cNvSpPr txBox="1"/>
          <p:nvPr/>
        </p:nvSpPr>
        <p:spPr>
          <a:xfrm>
            <a:off x="1007706" y="1406261"/>
            <a:ext cx="1051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The uncertainty index predicts the quality of initial search without spatial verification or any user feedback.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D9A64-71E1-4EB4-94F0-E6D613C58243}"/>
              </a:ext>
            </a:extLst>
          </p:cNvPr>
          <p:cNvSpPr txBox="1"/>
          <p:nvPr/>
        </p:nvSpPr>
        <p:spPr>
          <a:xfrm>
            <a:off x="1007706" y="431427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The speed of calculating the uncertainty is very fast. 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4B8E16-9871-4756-A028-068EEC089F46}"/>
              </a:ext>
            </a:extLst>
          </p:cNvPr>
          <p:cNvSpPr/>
          <p:nvPr/>
        </p:nvSpPr>
        <p:spPr>
          <a:xfrm>
            <a:off x="6242180" y="5551714"/>
            <a:ext cx="839755" cy="296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888962-B975-4A1C-A98F-C3BF8521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694A-1225-499B-9918-E202F1A1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445561"/>
            <a:ext cx="11478306" cy="712516"/>
          </a:xfrm>
        </p:spPr>
        <p:txBody>
          <a:bodyPr>
            <a:normAutofit/>
          </a:bodyPr>
          <a:lstStyle/>
          <a:p>
            <a:r>
              <a:rPr lang="en-US" altLang="ko-KR" dirty="0"/>
              <a:t>Challenging in revisited Oxford &amp; Paris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EEF3-4C42-442E-BC53-1FB09B03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557F2-E377-4F00-9E40-0F850C92C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59105" y="1686629"/>
            <a:ext cx="1924050" cy="1857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E4022-DF20-4181-BF90-2D40848A8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6"/>
          <a:stretch/>
        </p:blipFill>
        <p:spPr>
          <a:xfrm>
            <a:off x="2561001" y="1686629"/>
            <a:ext cx="9267825" cy="185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49CC7-5AAD-4F19-B981-065B25BE1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" y="3544004"/>
            <a:ext cx="1885950" cy="1781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24D0D-4633-42FE-92E6-EB57EA9F9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951" y="3544004"/>
            <a:ext cx="9286875" cy="1781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73C5B3-FC4F-4E51-96CD-EA32AAF20A2B}"/>
              </a:ext>
            </a:extLst>
          </p:cNvPr>
          <p:cNvSpPr txBox="1"/>
          <p:nvPr/>
        </p:nvSpPr>
        <p:spPr>
          <a:xfrm>
            <a:off x="2926716" y="5876505"/>
            <a:ext cx="745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The yellow boxes are the hard cases for the each query.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FC261-135B-4E5F-89F1-1CF122D2B545}"/>
              </a:ext>
            </a:extLst>
          </p:cNvPr>
          <p:cNvSpPr/>
          <p:nvPr/>
        </p:nvSpPr>
        <p:spPr>
          <a:xfrm>
            <a:off x="1084002" y="5291415"/>
            <a:ext cx="82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Query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2BDDC0-4341-40F2-BA28-5D367BF0F9EF}"/>
              </a:ext>
            </a:extLst>
          </p:cNvPr>
          <p:cNvSpPr/>
          <p:nvPr/>
        </p:nvSpPr>
        <p:spPr>
          <a:xfrm>
            <a:off x="6176719" y="5312626"/>
            <a:ext cx="1322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Hard cases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662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93FFBE-CEB8-4FBC-98DB-C215D8E0C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94" y="2241821"/>
            <a:ext cx="2160000" cy="288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Left" fov="4200000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0DDE0E-5B5B-47DC-89D1-44E7E3609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83" y="2242693"/>
            <a:ext cx="2160000" cy="288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Right" fov="4200000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D51AF-92A3-4EB6-8548-9F0FD08C6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55" y="2242693"/>
            <a:ext cx="2160000" cy="288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Left" fov="4200000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5C474-23CB-41F8-9F43-C5772F0AD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23" y="2243565"/>
            <a:ext cx="2160000" cy="288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Right" fov="4200000"/>
            <a:lightRig rig="threePt" dir="t"/>
          </a:scene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47D29-4219-48BB-8122-1FCEBA55B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63" y="1883565"/>
            <a:ext cx="2081953" cy="324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4B70FE-AE8F-4AC7-8961-030B92F1BFED}"/>
              </a:ext>
            </a:extLst>
          </p:cNvPr>
          <p:cNvCxnSpPr/>
          <p:nvPr/>
        </p:nvCxnSpPr>
        <p:spPr>
          <a:xfrm>
            <a:off x="1557783" y="655782"/>
            <a:ext cx="3457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CA3DB9-3328-45EA-9C1E-6EDD007C82E4}"/>
              </a:ext>
            </a:extLst>
          </p:cNvPr>
          <p:cNvCxnSpPr/>
          <p:nvPr/>
        </p:nvCxnSpPr>
        <p:spPr>
          <a:xfrm>
            <a:off x="7303932" y="655782"/>
            <a:ext cx="3457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1C810A-BA7A-4D07-BF0A-EFF12555C2DA}"/>
              </a:ext>
            </a:extLst>
          </p:cNvPr>
          <p:cNvSpPr txBox="1"/>
          <p:nvPr/>
        </p:nvSpPr>
        <p:spPr>
          <a:xfrm>
            <a:off x="5306567" y="394172"/>
            <a:ext cx="1997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ko-KR" altLang="en-US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B2392-774C-4DB1-ADCE-4F8C0B2C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C999A-59BA-489C-A8F7-9FDA8C1C1CDF}"/>
              </a:ext>
            </a:extLst>
          </p:cNvPr>
          <p:cNvSpPr txBox="1"/>
          <p:nvPr/>
        </p:nvSpPr>
        <p:spPr>
          <a:xfrm>
            <a:off x="2637783" y="1025113"/>
            <a:ext cx="6959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 and code: https://sgvr.kaist.ac.kr/~guoyuan/hypergraph_propagation/</a:t>
            </a:r>
            <a:endParaRPr lang="ko-KR" altLang="en-US" sz="1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1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B236-82D3-433C-866C-E43023C1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37" y="-166503"/>
            <a:ext cx="10515600" cy="1325563"/>
          </a:xfrm>
        </p:spPr>
        <p:txBody>
          <a:bodyPr/>
          <a:lstStyle/>
          <a:p>
            <a:r>
              <a:rPr lang="en-US" altLang="ko-KR" dirty="0"/>
              <a:t>Current achievement</a:t>
            </a:r>
            <a:endParaRPr lang="ko-KR" altLang="en-US" dirty="0"/>
          </a:p>
        </p:txBody>
      </p:sp>
      <p:pic>
        <p:nvPicPr>
          <p:cNvPr id="58" name="Content Placeholder 57">
            <a:extLst>
              <a:ext uri="{FF2B5EF4-FFF2-40B4-BE49-F238E27FC236}">
                <a16:creationId xmlns:a16="http://schemas.microsoft.com/office/drawing/2014/main" id="{29F3AE39-E7E4-40A1-A9E2-E7EDC79BE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993" y="1041274"/>
            <a:ext cx="10377766" cy="55828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BEA99-7212-43DB-8F65-92DCAB0E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5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390E-7974-4CAE-AA07-2CD1BCD5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SOTA 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opportunities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C5E02-4FA2-48FF-91C7-73525A50C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31" y="1727155"/>
            <a:ext cx="10515600" cy="545782"/>
          </a:xfrm>
        </p:spPr>
        <p:txBody>
          <a:bodyPr/>
          <a:lstStyle/>
          <a:p>
            <a:r>
              <a:rPr lang="en-US" altLang="ko-KR" dirty="0"/>
              <a:t>We have the current SOTA result.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539B9-EE4A-4812-BCC0-9A13A889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2E647-FC90-4241-8953-A52D23D9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07" y="2309404"/>
            <a:ext cx="7487039" cy="24124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4455F4-E074-4C6E-BF61-DD39836570A2}"/>
              </a:ext>
            </a:extLst>
          </p:cNvPr>
          <p:cNvSpPr txBox="1">
            <a:spLocks/>
          </p:cNvSpPr>
          <p:nvPr/>
        </p:nvSpPr>
        <p:spPr>
          <a:xfrm>
            <a:off x="838200" y="4911153"/>
            <a:ext cx="10515600" cy="545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There are still a lot challenges / opportunities. </a:t>
            </a:r>
            <a:endParaRPr lang="ko-KR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A2D591-45A4-4ECB-8A2E-F503E6BA185C}"/>
              </a:ext>
            </a:extLst>
          </p:cNvPr>
          <p:cNvSpPr txBox="1">
            <a:spLocks/>
          </p:cNvSpPr>
          <p:nvPr/>
        </p:nvSpPr>
        <p:spPr>
          <a:xfrm>
            <a:off x="838200" y="5456935"/>
            <a:ext cx="10515600" cy="545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Check our result to find more opportunities: </a:t>
            </a:r>
            <a:endParaRPr lang="ko-KR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047658-C4EE-4B33-9E30-D8FF5936480D}"/>
              </a:ext>
            </a:extLst>
          </p:cNvPr>
          <p:cNvCxnSpPr>
            <a:cxnSpLocks/>
          </p:cNvCxnSpPr>
          <p:nvPr/>
        </p:nvCxnSpPr>
        <p:spPr>
          <a:xfrm>
            <a:off x="8395063" y="5834743"/>
            <a:ext cx="2673531" cy="322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33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9651-7401-4897-941B-063133A02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68" y="247513"/>
            <a:ext cx="10515600" cy="1325563"/>
          </a:xfrm>
        </p:spPr>
        <p:txBody>
          <a:bodyPr/>
          <a:lstStyle/>
          <a:p>
            <a:r>
              <a:rPr lang="en-US" altLang="ko-KR" dirty="0"/>
              <a:t>Tips for reading the code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75BE1-457D-46F3-AA30-495E4DF55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891" y="1573076"/>
            <a:ext cx="6546218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E9CB3-6371-4487-9F5B-2E408BE0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6146EB-1A77-4964-A92A-7E78701BEB26}"/>
              </a:ext>
            </a:extLst>
          </p:cNvPr>
          <p:cNvSpPr/>
          <p:nvPr/>
        </p:nvSpPr>
        <p:spPr>
          <a:xfrm>
            <a:off x="2718388" y="4528458"/>
            <a:ext cx="1705566" cy="209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16300A-354E-4D78-A466-FA638174981C}"/>
              </a:ext>
            </a:extLst>
          </p:cNvPr>
          <p:cNvSpPr/>
          <p:nvPr/>
        </p:nvSpPr>
        <p:spPr>
          <a:xfrm>
            <a:off x="2718387" y="5075919"/>
            <a:ext cx="1871029" cy="209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D9749B-ABCC-4900-9FE4-E9BA28AF0048}"/>
              </a:ext>
            </a:extLst>
          </p:cNvPr>
          <p:cNvSpPr/>
          <p:nvPr/>
        </p:nvSpPr>
        <p:spPr>
          <a:xfrm>
            <a:off x="2718386" y="5609138"/>
            <a:ext cx="1871029" cy="209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EC509-AD28-4035-A104-A991479A5848}"/>
              </a:ext>
            </a:extLst>
          </p:cNvPr>
          <p:cNvSpPr txBox="1"/>
          <p:nvPr/>
        </p:nvSpPr>
        <p:spPr>
          <a:xfrm>
            <a:off x="1184366" y="4436429"/>
            <a:ext cx="153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Algorithm 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8870F-2C9C-4ABE-B4DC-FF0D98E11145}"/>
              </a:ext>
            </a:extLst>
          </p:cNvPr>
          <p:cNvSpPr txBox="1"/>
          <p:nvPr/>
        </p:nvSpPr>
        <p:spPr>
          <a:xfrm>
            <a:off x="1184366" y="4988634"/>
            <a:ext cx="153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Algorithm 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B0CFB-D675-465C-BFFC-D6F485BA5E0B}"/>
              </a:ext>
            </a:extLst>
          </p:cNvPr>
          <p:cNvSpPr txBox="1"/>
          <p:nvPr/>
        </p:nvSpPr>
        <p:spPr>
          <a:xfrm>
            <a:off x="2021702" y="5528974"/>
            <a:ext cx="64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93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7F09-25F6-4487-8B23-5150606F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A53C8-62CD-4CBD-AE9E-79989A64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Review: pipeline of image retrieval</a:t>
            </a:r>
          </a:p>
          <a:p>
            <a:endParaRPr lang="en-US" altLang="ko-KR" dirty="0"/>
          </a:p>
          <a:p>
            <a:r>
              <a:rPr lang="en-US" altLang="ko-KR" dirty="0"/>
              <a:t>Problem of diffusion</a:t>
            </a:r>
          </a:p>
          <a:p>
            <a:r>
              <a:rPr lang="en-US" altLang="ko-KR" dirty="0"/>
              <a:t>Solution: hypergraph propagation</a:t>
            </a:r>
          </a:p>
          <a:p>
            <a:endParaRPr lang="en-US" altLang="ko-KR" dirty="0"/>
          </a:p>
          <a:p>
            <a:r>
              <a:rPr lang="en-US" altLang="ko-KR" dirty="0"/>
              <a:t>Problem of spatial verification</a:t>
            </a:r>
          </a:p>
          <a:p>
            <a:r>
              <a:rPr lang="en-US" altLang="ko-KR" dirty="0"/>
              <a:t>Solution: community selection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B64D1-B54E-46C6-963A-A00BEB29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9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64BC-E420-4394-8BF5-F2C09515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04" y="2473843"/>
            <a:ext cx="10515600" cy="1325563"/>
          </a:xfrm>
        </p:spPr>
        <p:txBody>
          <a:bodyPr/>
          <a:lstStyle/>
          <a:p>
            <a:r>
              <a:rPr lang="en-US" altLang="ko-KR" dirty="0"/>
              <a:t>Review: pipeline of image search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F0C3-7330-4DED-A73B-0C860FE3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2D92-C0A9-475C-A50E-E71D0C9F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Pipeline of image retrieval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4D4A8-4B92-462D-A008-33BF4940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46BE-E80F-4AB2-9D1E-C7B2CE6E46C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EB448B-320C-41F8-88C5-7669E7554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384" y="1690688"/>
            <a:ext cx="7199486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C3EA94-9807-4DA3-B473-D140FDA84E6E}"/>
              </a:ext>
            </a:extLst>
          </p:cNvPr>
          <p:cNvSpPr/>
          <p:nvPr/>
        </p:nvSpPr>
        <p:spPr>
          <a:xfrm>
            <a:off x="653143" y="4096139"/>
            <a:ext cx="3293706" cy="226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752D658E-68CF-4521-BBD7-A10D4FFA1AAD}"/>
              </a:ext>
            </a:extLst>
          </p:cNvPr>
          <p:cNvSpPr/>
          <p:nvPr/>
        </p:nvSpPr>
        <p:spPr>
          <a:xfrm>
            <a:off x="8118870" y="3956180"/>
            <a:ext cx="491730" cy="180080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78ADA-8FE4-441E-8EE6-B071857C3B65}"/>
              </a:ext>
            </a:extLst>
          </p:cNvPr>
          <p:cNvSpPr txBox="1"/>
          <p:nvPr/>
        </p:nvSpPr>
        <p:spPr>
          <a:xfrm>
            <a:off x="8633291" y="3772973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Re-ranking: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Diffusion &amp; query expansion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B0F0"/>
                </a:solidFill>
              </a:rPr>
              <a:t>Spatial verification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105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8559</TotalTime>
  <Words>978</Words>
  <Application>Microsoft Office PowerPoint</Application>
  <PresentationFormat>Widescreen</PresentationFormat>
  <Paragraphs>216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等线</vt:lpstr>
      <vt:lpstr>等线 Light</vt:lpstr>
      <vt:lpstr>굴림</vt:lpstr>
      <vt:lpstr>맑은 고딕</vt:lpstr>
      <vt:lpstr>Arial</vt:lpstr>
      <vt:lpstr>Calibri</vt:lpstr>
      <vt:lpstr>Cambria</vt:lpstr>
      <vt:lpstr>Cambria Math</vt:lpstr>
      <vt:lpstr>Times New Roman</vt:lpstr>
      <vt:lpstr>Office Theme</vt:lpstr>
      <vt:lpstr>PowerPoint Presentation</vt:lpstr>
      <vt:lpstr>PowerPoint Presentation</vt:lpstr>
      <vt:lpstr>Challenging in revisited Oxford &amp; Paris</vt:lpstr>
      <vt:lpstr>Current achievement</vt:lpstr>
      <vt:lpstr>SOTA and the opportunities</vt:lpstr>
      <vt:lpstr>Tips for reading the code</vt:lpstr>
      <vt:lpstr>Content</vt:lpstr>
      <vt:lpstr>Review: pipeline of image search</vt:lpstr>
      <vt:lpstr>Pipeline of image retrieval</vt:lpstr>
      <vt:lpstr>Diffusion and its issue</vt:lpstr>
      <vt:lpstr>Problem</vt:lpstr>
      <vt:lpstr>How does diffusion work?</vt:lpstr>
      <vt:lpstr>PowerPoint Presentation</vt:lpstr>
      <vt:lpstr>How does diffusion work?</vt:lpstr>
      <vt:lpstr>Where does diffusion fail?</vt:lpstr>
      <vt:lpstr>Solution: hypergraph propagation</vt:lpstr>
      <vt:lpstr>PowerPoint Presentation</vt:lpstr>
      <vt:lpstr>PowerPoint Presentation</vt:lpstr>
      <vt:lpstr>Solution: hypergraph</vt:lpstr>
      <vt:lpstr>PowerPoint Presentation</vt:lpstr>
      <vt:lpstr>Quantitative result</vt:lpstr>
      <vt:lpstr>Qualitative result</vt:lpstr>
      <vt:lpstr>Problem of spatial verification</vt:lpstr>
      <vt:lpstr>Estimate the accuracy of initial search</vt:lpstr>
      <vt:lpstr>Solution: community selection</vt:lpstr>
      <vt:lpstr>Predict the initial search quality</vt:lpstr>
      <vt:lpstr>Graph approach: community selection</vt:lpstr>
      <vt:lpstr>How to find the community? </vt:lpstr>
      <vt:lpstr>Quantitative 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Hypergraph Propagation and Community Selection for Objects Retrieval</dc:title>
  <dc:creator>Guoyuan An</dc:creator>
  <cp:lastModifiedBy>GUOYUAN AN</cp:lastModifiedBy>
  <cp:revision>91</cp:revision>
  <cp:lastPrinted>2021-12-20T11:36:25Z</cp:lastPrinted>
  <dcterms:created xsi:type="dcterms:W3CDTF">2021-10-11T13:05:48Z</dcterms:created>
  <dcterms:modified xsi:type="dcterms:W3CDTF">2023-07-31T07:56:48Z</dcterms:modified>
</cp:coreProperties>
</file>